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4"/>
  </p:notesMasterIdLst>
  <p:sldIdLst>
    <p:sldId id="258" r:id="rId2"/>
    <p:sldId id="269" r:id="rId3"/>
    <p:sldId id="270" r:id="rId4"/>
    <p:sldId id="280" r:id="rId5"/>
    <p:sldId id="286" r:id="rId6"/>
    <p:sldId id="285" r:id="rId7"/>
    <p:sldId id="284" r:id="rId8"/>
    <p:sldId id="283" r:id="rId9"/>
    <p:sldId id="287" r:id="rId10"/>
    <p:sldId id="288" r:id="rId11"/>
    <p:sldId id="289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300" r:id="rId20"/>
    <p:sldId id="301" r:id="rId21"/>
    <p:sldId id="303" r:id="rId22"/>
    <p:sldId id="302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2" r:id="rId31"/>
    <p:sldId id="313" r:id="rId32"/>
    <p:sldId id="314" r:id="rId33"/>
    <p:sldId id="315" r:id="rId34"/>
    <p:sldId id="316" r:id="rId35"/>
    <p:sldId id="321" r:id="rId36"/>
    <p:sldId id="322" r:id="rId37"/>
    <p:sldId id="323" r:id="rId38"/>
    <p:sldId id="324" r:id="rId39"/>
    <p:sldId id="325" r:id="rId40"/>
    <p:sldId id="342" r:id="rId41"/>
    <p:sldId id="326" r:id="rId42"/>
    <p:sldId id="333" r:id="rId43"/>
    <p:sldId id="332" r:id="rId44"/>
    <p:sldId id="336" r:id="rId45"/>
    <p:sldId id="337" r:id="rId46"/>
    <p:sldId id="334" r:id="rId47"/>
    <p:sldId id="335" r:id="rId48"/>
    <p:sldId id="345" r:id="rId49"/>
    <p:sldId id="346" r:id="rId50"/>
    <p:sldId id="343" r:id="rId51"/>
    <p:sldId id="344" r:id="rId52"/>
    <p:sldId id="349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60" r:id="rId62"/>
    <p:sldId id="358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2" r:id="rId71"/>
    <p:sldId id="413" r:id="rId72"/>
    <p:sldId id="414" r:id="rId73"/>
    <p:sldId id="415" r:id="rId74"/>
    <p:sldId id="416" r:id="rId75"/>
    <p:sldId id="417" r:id="rId76"/>
    <p:sldId id="442" r:id="rId77"/>
    <p:sldId id="443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6" r:id="rId87"/>
    <p:sldId id="427" r:id="rId88"/>
    <p:sldId id="428" r:id="rId89"/>
    <p:sldId id="429" r:id="rId90"/>
    <p:sldId id="430" r:id="rId91"/>
    <p:sldId id="431" r:id="rId92"/>
    <p:sldId id="432" r:id="rId93"/>
    <p:sldId id="433" r:id="rId94"/>
    <p:sldId id="437" r:id="rId95"/>
    <p:sldId id="436" r:id="rId96"/>
    <p:sldId id="439" r:id="rId97"/>
    <p:sldId id="440" r:id="rId98"/>
    <p:sldId id="441" r:id="rId99"/>
    <p:sldId id="400" r:id="rId100"/>
    <p:sldId id="401" r:id="rId101"/>
    <p:sldId id="402" r:id="rId102"/>
    <p:sldId id="403" r:id="rId103"/>
    <p:sldId id="404" r:id="rId104"/>
    <p:sldId id="391" r:id="rId105"/>
    <p:sldId id="386" r:id="rId106"/>
    <p:sldId id="394" r:id="rId107"/>
    <p:sldId id="395" r:id="rId108"/>
    <p:sldId id="396" r:id="rId109"/>
    <p:sldId id="397" r:id="rId110"/>
    <p:sldId id="392" r:id="rId111"/>
    <p:sldId id="393" r:id="rId112"/>
    <p:sldId id="434" r:id="rId113"/>
    <p:sldId id="435" r:id="rId114"/>
    <p:sldId id="444" r:id="rId115"/>
    <p:sldId id="445" r:id="rId116"/>
    <p:sldId id="446" r:id="rId117"/>
    <p:sldId id="447" r:id="rId118"/>
    <p:sldId id="448" r:id="rId119"/>
    <p:sldId id="449" r:id="rId120"/>
    <p:sldId id="450" r:id="rId121"/>
    <p:sldId id="274" r:id="rId122"/>
    <p:sldId id="272" r:id="rId1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80" userDrawn="1">
          <p15:clr>
            <a:srgbClr val="A4A3A4"/>
          </p15:clr>
        </p15:guide>
        <p15:guide id="3" pos="204" userDrawn="1">
          <p15:clr>
            <a:srgbClr val="A4A3A4"/>
          </p15:clr>
        </p15:guide>
        <p15:guide id="4" pos="5556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66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5DBD2"/>
    <a:srgbClr val="B1D1CE"/>
    <a:srgbClr val="D58584"/>
    <a:srgbClr val="658762"/>
    <a:srgbClr val="F6BBBF"/>
    <a:srgbClr val="E1F2EA"/>
    <a:srgbClr val="F86B74"/>
    <a:srgbClr val="43435B"/>
    <a:srgbClr val="948777"/>
    <a:srgbClr val="9773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1" autoAdjust="0"/>
    <p:restoredTop sz="94712" autoAdjust="0"/>
  </p:normalViewPr>
  <p:slideViewPr>
    <p:cSldViewPr>
      <p:cViewPr varScale="1">
        <p:scale>
          <a:sx n="87" d="100"/>
          <a:sy n="87" d="100"/>
        </p:scale>
        <p:origin x="-1589" y="-82"/>
      </p:cViewPr>
      <p:guideLst>
        <p:guide orient="horz" pos="210"/>
        <p:guide orient="horz" pos="4088"/>
        <p:guide orient="horz" pos="2160"/>
        <p:guide orient="horz" pos="663"/>
        <p:guide pos="2880"/>
        <p:guide pos="204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702" y="108"/>
      </p:cViewPr>
      <p:guideLst/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30B1E-1C71-4203-B134-4CDC729AEC9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FAB76-E660-4882-82F9-C93BDF736C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385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-2308"/>
          <a:stretch>
            <a:fillRect/>
          </a:stretch>
        </p:blipFill>
        <p:spPr bwMode="auto">
          <a:xfrm>
            <a:off x="0" y="0"/>
            <a:ext cx="9140421" cy="68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5397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4913313" cy="687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17" y="-11017"/>
            <a:ext cx="9161367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7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본문흰색"/>
          <p:cNvPicPr>
            <a:picLocks noChangeAspect="1" noChangeArrowheads="1"/>
          </p:cNvPicPr>
          <p:nvPr userDrawn="1"/>
        </p:nvPicPr>
        <p:blipFill>
          <a:blip r:embed="rId2" cstate="print">
            <a:lum bright="-100000" contrast="-100000"/>
          </a:blip>
          <a:srcRect/>
          <a:stretch>
            <a:fillRect/>
          </a:stretch>
        </p:blipFill>
        <p:spPr bwMode="auto">
          <a:xfrm>
            <a:off x="8124603" y="6244378"/>
            <a:ext cx="79216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13102"/>
            <a:ext cx="9163050" cy="6871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439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zelkova.tistory.com/entry/Unity%EC%99%80-SQLite%EC%97%B0%EB%8F%99%ED%95%98%EA%B8%B0" TargetMode="External"/><Relationship Id="rId2" Type="http://schemas.openxmlformats.org/officeDocument/2006/relationships/hyperlink" Target="http://ptline.com/?p=1034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korea.co.kr/bbs/board.php?bo_table=m03_qna&amp;wr_id=26759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://m.post.naver.com/viewer/postView.nhn?volumeNo=7615669&amp;memberNo=3713406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://sqlitebrowser.org/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2734" y="3429000"/>
            <a:ext cx="6762750" cy="18770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6600" b="1" dirty="0" smtClean="0">
                <a:solidFill>
                  <a:srgbClr val="1CCAB9"/>
                </a:solidFill>
                <a:latin typeface="+mn-ea"/>
              </a:rPr>
              <a:t>FINAL PROJECT</a:t>
            </a:r>
          </a:p>
          <a:p>
            <a:pPr algn="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Unity Version 2017.2.0f3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8204" y="5517232"/>
            <a:ext cx="2517280" cy="576064"/>
          </a:xfrm>
          <a:prstGeom prst="rect">
            <a:avLst/>
          </a:prstGeom>
          <a:noFill/>
        </p:spPr>
        <p:txBody>
          <a:bodyPr wrap="non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김덕현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13.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윤성준</a:t>
            </a:r>
          </a:p>
        </p:txBody>
      </p:sp>
      <p:pic>
        <p:nvPicPr>
          <p:cNvPr id="1026" name="Picture 2" descr="https://cms1.ks.ac.kr/kor/_Img/Down/ksui_2014_02_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129320"/>
            <a:ext cx="2808312" cy="6713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721061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다시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76972"/>
            <a:ext cx="5238750" cy="1581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3176972"/>
            <a:ext cx="2329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120,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59359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6575" y="9807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앞서 구현한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오픈합니다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아래의 빨간 박스 안의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7804" y="1556792"/>
            <a:ext cx="3019425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79066" y="2204864"/>
            <a:ext cx="2592288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74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11</a:t>
            </a:r>
          </a:p>
        </p:txBody>
      </p:sp>
    </p:spTree>
    <p:extLst>
      <p:ext uri="{BB962C8B-B14F-4D97-AF65-F5344CB8AC3E}">
        <p14:creationId xmlns="" xmlns:p14="http://schemas.microsoft.com/office/powerpoint/2010/main" val="5216959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944724"/>
            <a:ext cx="475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Ctrl + Shift + N</a:t>
            </a:r>
            <a:r>
              <a:rPr lang="ko-KR" altLang="en-US" sz="1200" dirty="0" smtClean="0">
                <a:latin typeface="+mj-lt"/>
              </a:rPr>
              <a:t>을 눌러 게임 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7844" y="1412776"/>
            <a:ext cx="2494570" cy="108012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275856" y="1773983"/>
            <a:ext cx="205222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5129" y="2715603"/>
            <a:ext cx="442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258" y="3001142"/>
            <a:ext cx="4846349" cy="340849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004258" y="3001142"/>
            <a:ext cx="2063686" cy="2478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01933" y="3241119"/>
            <a:ext cx="1777979" cy="11291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47111" y="5049180"/>
            <a:ext cx="4492627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4526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키보드로 볼륨 조절하기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8263" y="1535023"/>
            <a:ext cx="5080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Gamemanager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7824" y="1988840"/>
            <a:ext cx="1428750" cy="857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988840"/>
            <a:ext cx="1104900" cy="8858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059832" y="2333070"/>
            <a:ext cx="93610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508104" y="2075869"/>
            <a:ext cx="720080" cy="6892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7" idx="1"/>
            <a:endCxn id="6" idx="3"/>
          </p:cNvCxnSpPr>
          <p:nvPr/>
        </p:nvCxnSpPr>
        <p:spPr>
          <a:xfrm rot="10800000" flipV="1">
            <a:off x="3995936" y="2420494"/>
            <a:ext cx="1512168" cy="3859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1054" y="3496457"/>
            <a:ext cx="4354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싱글톤으로</a:t>
            </a:r>
            <a:r>
              <a:rPr lang="ko-KR" altLang="en-US" sz="1200" dirty="0" smtClean="0">
                <a:latin typeface="+mj-lt"/>
              </a:rPr>
              <a:t> 변경된 </a:t>
            </a:r>
            <a:r>
              <a:rPr lang="en-US" altLang="ko-KR" sz="1200" dirty="0" err="1" smtClean="0">
                <a:latin typeface="+mj-lt"/>
              </a:rPr>
              <a:t>Gamamanager</a:t>
            </a:r>
            <a:r>
              <a:rPr lang="ko-KR" altLang="en-US" sz="1200" dirty="0" smtClean="0">
                <a:latin typeface="+mj-lt"/>
              </a:rPr>
              <a:t>에 의해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볼륨이 </a:t>
            </a:r>
            <a:r>
              <a:rPr lang="en-US" altLang="ko-KR" sz="1200" dirty="0" smtClean="0">
                <a:latin typeface="+mj-lt"/>
              </a:rPr>
              <a:t>Page Up 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Page Down</a:t>
            </a:r>
            <a:r>
              <a:rPr lang="ko-KR" altLang="en-US" sz="1200" dirty="0" smtClean="0">
                <a:latin typeface="+mj-lt"/>
              </a:rPr>
              <a:t>으로 조절이 가능해집니다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0163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12</a:t>
            </a:r>
          </a:p>
        </p:txBody>
      </p:sp>
    </p:spTree>
    <p:extLst>
      <p:ext uri="{BB962C8B-B14F-4D97-AF65-F5344CB8AC3E}">
        <p14:creationId xmlns="" xmlns:p14="http://schemas.microsoft.com/office/powerpoint/2010/main" val="23034699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1304764"/>
            <a:ext cx="488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클릭하고 </a:t>
            </a:r>
            <a:r>
              <a:rPr lang="en-US" altLang="ko-KR" sz="1200" dirty="0" smtClean="0">
                <a:latin typeface="+mj-lt"/>
              </a:rPr>
              <a:t>Ctrl + D</a:t>
            </a:r>
            <a:r>
              <a:rPr lang="ko-KR" altLang="en-US" sz="1200" dirty="0" smtClean="0">
                <a:latin typeface="+mj-lt"/>
              </a:rPr>
              <a:t>로 버튼을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개까지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1754174"/>
            <a:ext cx="1644958" cy="155902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71600" y="2060848"/>
            <a:ext cx="10081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2464701"/>
            <a:ext cx="3326896" cy="828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9915" y="2158207"/>
            <a:ext cx="3179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607168" y="2435206"/>
            <a:ext cx="720080" cy="443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969" y="4292482"/>
            <a:ext cx="1980220" cy="11315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3969" y="4028914"/>
            <a:ext cx="4102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버튼의 이름을 각각 </a:t>
            </a:r>
            <a:r>
              <a:rPr lang="en-US" altLang="ko-KR" sz="1200" dirty="0" smtClean="0">
                <a:latin typeface="+mj-lt"/>
              </a:rPr>
              <a:t>Button_1</a:t>
            </a:r>
            <a:r>
              <a:rPr lang="ko-KR" altLang="en-US" sz="1200" dirty="0" smtClean="0">
                <a:latin typeface="+mj-lt"/>
              </a:rPr>
              <a:t>부터 </a:t>
            </a:r>
            <a:r>
              <a:rPr lang="en-US" altLang="ko-KR" sz="1200" dirty="0" smtClean="0">
                <a:latin typeface="+mj-lt"/>
              </a:rPr>
              <a:t>3</a:t>
            </a:r>
            <a:r>
              <a:rPr lang="ko-KR" altLang="en-US" sz="1200" dirty="0" smtClean="0">
                <a:latin typeface="+mj-lt"/>
              </a:rPr>
              <a:t>까지로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43608" y="4473116"/>
            <a:ext cx="108012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75885" y="4456698"/>
            <a:ext cx="4008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</a:t>
            </a:r>
            <a:r>
              <a:rPr lang="ko-KR" altLang="en-US" sz="1200" dirty="0" smtClean="0">
                <a:latin typeface="+mj-lt"/>
              </a:rPr>
              <a:t>세 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-300, 0, 300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976" y="4945524"/>
            <a:ext cx="1352550" cy="457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5930" y="4976407"/>
            <a:ext cx="1047750" cy="4095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1085" y="4945524"/>
            <a:ext cx="1123950" cy="428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640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658417"/>
            <a:ext cx="520065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96752"/>
            <a:ext cx="555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세 버튼의</a:t>
            </a:r>
            <a:r>
              <a:rPr lang="en-US" altLang="ko-KR" sz="1200" dirty="0" smtClean="0">
                <a:latin typeface="+mj-lt"/>
              </a:rPr>
              <a:t> Text</a:t>
            </a:r>
            <a:r>
              <a:rPr lang="ko-KR" altLang="en-US" sz="1200" dirty="0" smtClean="0">
                <a:latin typeface="+mj-lt"/>
              </a:rPr>
              <a:t>를 각각 학교 메인 홈페이지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학식 정보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err="1" smtClean="0">
                <a:latin typeface="+mj-lt"/>
              </a:rPr>
              <a:t>경성포탈로</a:t>
            </a:r>
            <a:r>
              <a:rPr lang="ko-KR" altLang="en-US" sz="1200" dirty="0" smtClean="0">
                <a:latin typeface="+mj-lt"/>
              </a:rPr>
              <a:t>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Font Size : 25, Alignment</a:t>
            </a:r>
            <a:r>
              <a:rPr lang="ko-KR" altLang="en-US" sz="1200" dirty="0" smtClean="0">
                <a:latin typeface="+mj-lt"/>
              </a:rPr>
              <a:t>는 중앙</a:t>
            </a:r>
            <a:r>
              <a:rPr lang="en-US" altLang="ko-KR" sz="1200" dirty="0" smtClean="0">
                <a:latin typeface="+mj-lt"/>
              </a:rPr>
              <a:t>, 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22831" y="1844824"/>
            <a:ext cx="664793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35796" y="3501008"/>
            <a:ext cx="3240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55876" y="353701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591780" y="2883905"/>
            <a:ext cx="306034" cy="18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91780" y="3933056"/>
            <a:ext cx="576064" cy="3176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5220" y="2884613"/>
            <a:ext cx="1981200" cy="2476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9886" y="2606906"/>
            <a:ext cx="2858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세 버튼을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위로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40252" y="3694136"/>
            <a:ext cx="675568" cy="4778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6271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684" y="1444698"/>
            <a:ext cx="4772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하나 생성하고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684" y="1736812"/>
            <a:ext cx="5486400" cy="3238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721697"/>
            <a:ext cx="5486400" cy="32536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0155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448780"/>
            <a:ext cx="1504950" cy="1381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0544" y="1155864"/>
            <a:ext cx="4389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Button_1</a:t>
            </a:r>
            <a:r>
              <a:rPr lang="ko-KR" altLang="en-US" sz="1200" dirty="0" smtClean="0">
                <a:latin typeface="+mj-lt"/>
              </a:rPr>
              <a:t>을 클릭하고 </a:t>
            </a:r>
            <a:r>
              <a:rPr lang="en-US" altLang="ko-KR" sz="1200" dirty="0" smtClean="0">
                <a:latin typeface="+mj-lt"/>
              </a:rPr>
              <a:t>Shift </a:t>
            </a:r>
            <a:r>
              <a:rPr lang="ko-KR" altLang="en-US" sz="1200" dirty="0" smtClean="0">
                <a:latin typeface="+mj-lt"/>
              </a:rPr>
              <a:t>누른 채 </a:t>
            </a:r>
            <a:r>
              <a:rPr lang="en-US" altLang="ko-KR" sz="1200" dirty="0" smtClean="0">
                <a:latin typeface="+mj-lt"/>
              </a:rPr>
              <a:t>Button_3</a:t>
            </a:r>
            <a:r>
              <a:rPr lang="ko-KR" altLang="en-US" sz="1200" dirty="0" smtClean="0">
                <a:latin typeface="+mj-lt"/>
              </a:rPr>
              <a:t>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7884" y="2305958"/>
            <a:ext cx="2592288" cy="3175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7884" y="2037544"/>
            <a:ext cx="4822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Component – Scripts – Open </a:t>
            </a:r>
            <a:r>
              <a:rPr lang="en-US" altLang="ko-KR" sz="1200" dirty="0" err="1" smtClean="0">
                <a:latin typeface="+mj-lt"/>
              </a:rPr>
              <a:t>Url</a:t>
            </a:r>
            <a:r>
              <a:rPr lang="ko-KR" altLang="en-US" sz="1200" dirty="0" smtClean="0">
                <a:latin typeface="+mj-lt"/>
              </a:rPr>
              <a:t>을 통해 스크립트를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32040" y="5301208"/>
            <a:ext cx="4509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839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학교 사이트 이동 버튼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1484784"/>
            <a:ext cx="5267325" cy="923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632" y="1207785"/>
            <a:ext cx="6445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On Click()</a:t>
            </a:r>
            <a:r>
              <a:rPr lang="ko-KR" altLang="en-US" sz="1200" dirty="0" smtClean="0">
                <a:latin typeface="+mj-lt"/>
              </a:rPr>
              <a:t>에서 각각의 오브젝트를 등록하고 버튼 숫자에 맞는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1168" y="2220781"/>
            <a:ext cx="288032" cy="1879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0582" y="2682743"/>
            <a:ext cx="5286375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6307" y="4014052"/>
            <a:ext cx="5200650" cy="790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094" y="5026983"/>
            <a:ext cx="5191125" cy="8191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326307" y="31409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951820" y="296386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01369" y="43596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26882" y="4182508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01369" y="53976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26882" y="5220560"/>
            <a:ext cx="162551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381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980728"/>
            <a:ext cx="4276725" cy="4867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55876" y="2888940"/>
            <a:ext cx="43204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96036" y="1196752"/>
            <a:ext cx="3931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상단메뉴에서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Text</a:t>
            </a:r>
            <a:r>
              <a:rPr lang="ko-KR" altLang="en-US" sz="1200" dirty="0" smtClean="0">
                <a:latin typeface="+mj-lt"/>
              </a:rPr>
              <a:t>를 클릭하여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ko-KR" altLang="en-US" sz="1200" dirty="0" smtClean="0">
                <a:latin typeface="+mj-lt"/>
              </a:rPr>
              <a:t>텍스트 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3380292"/>
            <a:ext cx="1266825" cy="1590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103293"/>
            <a:ext cx="4015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앵커를 클릭하고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중앙에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8224" y="3380292"/>
            <a:ext cx="2056385" cy="235464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454398" y="4567933"/>
            <a:ext cx="429970" cy="4030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987616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528900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네이버 다음</a:t>
            </a:r>
            <a:endParaRPr lang="en-US" altLang="ko-KR" sz="3600" b="1" spc="-50" dirty="0" smtClean="0">
              <a:solidFill>
                <a:srgbClr val="1CCAB9"/>
              </a:solidFill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실시간 </a:t>
            </a: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13</a:t>
            </a:r>
          </a:p>
        </p:txBody>
      </p:sp>
    </p:spTree>
    <p:extLst>
      <p:ext uri="{BB962C8B-B14F-4D97-AF65-F5344CB8AC3E}">
        <p14:creationId xmlns="" xmlns:p14="http://schemas.microsoft.com/office/powerpoint/2010/main" val="437353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285" y="1203139"/>
            <a:ext cx="425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664804"/>
            <a:ext cx="1465507" cy="7272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7584" y="1880828"/>
            <a:ext cx="90010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152267"/>
            <a:ext cx="1656184" cy="1548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1868519"/>
            <a:ext cx="321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572000" y="3341035"/>
            <a:ext cx="90010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endCxn id="11" idx="2"/>
          </p:cNvCxnSpPr>
          <p:nvPr/>
        </p:nvCxnSpPr>
        <p:spPr>
          <a:xfrm rot="5400000" flipH="1" flipV="1">
            <a:off x="4399113" y="2934122"/>
            <a:ext cx="615805" cy="41404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4572000" y="2656959"/>
            <a:ext cx="684076" cy="1762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570095"/>
            <a:ext cx="2463429" cy="799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584" y="4293096"/>
            <a:ext cx="3071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버튼의 앵커를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8826" y="4637816"/>
            <a:ext cx="3314700" cy="790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00984" y="4381882"/>
            <a:ext cx="3229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아래와 같이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00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2285" y="1480138"/>
            <a:ext cx="2340260" cy="11132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285" y="1203139"/>
            <a:ext cx="3834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를 아래와 같이 </a:t>
            </a:r>
            <a:r>
              <a:rPr lang="en-US" altLang="ko-KR" sz="1200" dirty="0" err="1" smtClean="0">
                <a:latin typeface="+mj-lt"/>
              </a:rPr>
              <a:t>RealTime</a:t>
            </a:r>
            <a:r>
              <a:rPr lang="en-US" altLang="ko-KR" sz="1200" dirty="0" smtClean="0">
                <a:latin typeface="+mj-lt"/>
              </a:rPr>
              <a:t> Search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755576" y="1772816"/>
            <a:ext cx="151216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886769"/>
            <a:ext cx="3983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2163768"/>
            <a:ext cx="4425428" cy="308371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103948" y="4473116"/>
            <a:ext cx="26642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7358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네이버 </a:t>
            </a:r>
            <a:r>
              <a:rPr lang="ko-KR" altLang="en-US" sz="3400" b="1" spc="-50" dirty="0" smtClean="0">
                <a:solidFill>
                  <a:srgbClr val="1CCAB9"/>
                </a:solidFill>
                <a:latin typeface="+mn-ea"/>
              </a:rPr>
              <a:t>다음 실시간 </a:t>
            </a:r>
            <a:r>
              <a:rPr lang="ko-KR" altLang="en-US" sz="3400" b="1" spc="-50" dirty="0" err="1">
                <a:solidFill>
                  <a:srgbClr val="1CCAB9"/>
                </a:solidFill>
                <a:latin typeface="+mn-ea"/>
              </a:rPr>
              <a:t>검색어</a:t>
            </a:r>
            <a:r>
              <a:rPr lang="ko-KR" altLang="en-US" sz="3400" b="1" spc="-50" dirty="0">
                <a:solidFill>
                  <a:srgbClr val="1CCAB9"/>
                </a:solidFill>
                <a:latin typeface="+mn-ea"/>
              </a:rPr>
              <a:t> 순위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3728" y="3683608"/>
            <a:ext cx="5267325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3728" y="3406609"/>
            <a:ext cx="615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2</a:t>
            </a:r>
            <a:r>
              <a:rPr lang="en-US" altLang="ko-KR" sz="1200" dirty="0" smtClean="0">
                <a:latin typeface="+mj-lt"/>
              </a:rPr>
              <a:t>. On Click() 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</a:t>
            </a:r>
            <a:r>
              <a:rPr lang="ko-KR" altLang="en-US" sz="1200" dirty="0" err="1" smtClean="0">
                <a:latin typeface="+mj-lt"/>
              </a:rPr>
              <a:t>등록한뒤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err="1" smtClean="0">
                <a:latin typeface="+mj-lt"/>
              </a:rPr>
              <a:t>RealTimeClick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32240" y="4367684"/>
            <a:ext cx="360040" cy="2303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03748" y="4187664"/>
            <a:ext cx="1476164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15916" y="3960607"/>
            <a:ext cx="1260140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4" y="1643654"/>
            <a:ext cx="1504950" cy="9334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88689" y="1617848"/>
            <a:ext cx="1181100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8088" y="1094008"/>
            <a:ext cx="3126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OpenUrl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RealTimeBtn</a:t>
            </a:r>
            <a:r>
              <a:rPr lang="ko-KR" altLang="en-US" sz="1200" dirty="0" smtClean="0">
                <a:latin typeface="+mj-lt"/>
              </a:rPr>
              <a:t>으로 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35923" y="1702421"/>
            <a:ext cx="540060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022958" y="1990453"/>
            <a:ext cx="916821" cy="216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3883880" y="2080463"/>
            <a:ext cx="1352043" cy="5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14</a:t>
            </a:r>
          </a:p>
        </p:txBody>
      </p:sp>
    </p:spTree>
    <p:extLst>
      <p:ext uri="{BB962C8B-B14F-4D97-AF65-F5344CB8AC3E}">
        <p14:creationId xmlns="" xmlns:p14="http://schemas.microsoft.com/office/powerpoint/2010/main" val="5216959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7332" y="1016732"/>
            <a:ext cx="252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ExitButton Script</a:t>
            </a:r>
            <a:r>
              <a:rPr lang="ko-KR" altLang="en-US" sz="1200" dirty="0" smtClean="0">
                <a:latin typeface="+mj-lt"/>
              </a:rPr>
              <a:t>에 들어갑니다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9340" y="1376772"/>
            <a:ext cx="3041259" cy="139574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479440" y="1376772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3336" y="3573016"/>
            <a:ext cx="41529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2471328" y="3284984"/>
            <a:ext cx="2555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코드를 수정합니다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588" y="2060848"/>
            <a:ext cx="3618656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204864"/>
            <a:ext cx="4680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87624" y="4185084"/>
            <a:ext cx="28803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95836" y="6453336"/>
            <a:ext cx="54006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944724"/>
            <a:ext cx="9429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051720" y="944724"/>
            <a:ext cx="3846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– Create – Scene – Rename : EndingScene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52020" y="2060848"/>
            <a:ext cx="4260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Hierarchy – Create – UI – Panel – Rename : Background</a:t>
            </a:r>
          </a:p>
        </p:txBody>
      </p:sp>
    </p:spTree>
    <p:extLst>
      <p:ext uri="{BB962C8B-B14F-4D97-AF65-F5344CB8AC3E}">
        <p14:creationId xmlns="" xmlns:p14="http://schemas.microsoft.com/office/powerpoint/2010/main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526732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5292080" y="1268760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80112" y="1052736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빨간색 상자를 클릭하여 </a:t>
            </a:r>
            <a:r>
              <a:rPr lang="en-US" altLang="ko-KR" sz="1200" dirty="0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None</a:t>
            </a:r>
            <a:r>
              <a:rPr lang="ko-KR" altLang="en-US" sz="1200" dirty="0" smtClean="0">
                <a:latin typeface="+mj-lt"/>
              </a:rPr>
              <a:t>으로 바꿔줍니다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3789040"/>
            <a:ext cx="1404156" cy="270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92895"/>
            <a:ext cx="5292588" cy="1167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2339752" y="2960948"/>
            <a:ext cx="298833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2492896"/>
            <a:ext cx="33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상자를 클릭하여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R : 255 G : 255 B : 255 A : 255</a:t>
            </a:r>
            <a:r>
              <a:rPr lang="ko-KR" altLang="en-US" sz="1200" dirty="0" smtClean="0">
                <a:latin typeface="+mj-lt"/>
              </a:rPr>
              <a:t>로 바꿔줍니다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2080" y="5481228"/>
            <a:ext cx="216024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556" y="944724"/>
            <a:ext cx="3060340" cy="259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923928" y="90872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Canvas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UI – Text – Rename : EndingText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91580" y="944724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367644" y="3392996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591780" y="3392996"/>
            <a:ext cx="39604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555" y="3645024"/>
            <a:ext cx="3737101" cy="2988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463988" y="3609020"/>
            <a:ext cx="4392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상자처럼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568" y="39330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51720" y="4761148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95736" y="5337212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807804" y="5337212"/>
            <a:ext cx="2160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51720" y="5661248"/>
            <a:ext cx="226825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47664" y="980728"/>
            <a:ext cx="543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FlashingText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952836"/>
            <a:ext cx="4176464" cy="4730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932040" y="1952836"/>
            <a:ext cx="320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FlashingText Script</a:t>
            </a:r>
            <a:r>
              <a:rPr lang="ko-KR" altLang="en-US" sz="1200" dirty="0" smtClean="0">
                <a:latin typeface="+mj-lt"/>
              </a:rPr>
              <a:t>를 열어서 왼쪽 그림과 같이 코드를 추가합니다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708" y="1347986"/>
            <a:ext cx="518160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708" y="1062447"/>
            <a:ext cx="228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708" y="3573016"/>
            <a:ext cx="5210175" cy="2705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708" y="3111351"/>
            <a:ext cx="5137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의 내용을 </a:t>
            </a:r>
            <a:r>
              <a:rPr lang="en-US" altLang="ko-KR" sz="1200" dirty="0" smtClean="0">
                <a:latin typeface="+mj-lt"/>
              </a:rPr>
              <a:t>Final Project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,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80, Alignment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ko-KR" altLang="en-US" sz="1200" dirty="0" err="1" smtClean="0">
                <a:latin typeface="+mj-lt"/>
              </a:rPr>
              <a:t>중앙정렬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68044" y="2100461"/>
            <a:ext cx="468052" cy="3204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15716" y="3791103"/>
            <a:ext cx="972108" cy="6100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85565" y="4869159"/>
            <a:ext cx="442419" cy="180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70823" y="5573637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39463" y="5560045"/>
            <a:ext cx="257161" cy="1956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9325" y="5913276"/>
            <a:ext cx="3062264" cy="3391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607513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400" b="1" spc="-50" dirty="0" smtClean="0">
                <a:solidFill>
                  <a:srgbClr val="1CCAB9"/>
                </a:solidFill>
                <a:latin typeface="+mn-ea"/>
              </a:rPr>
              <a:t>EndingScene</a:t>
            </a:r>
            <a:endParaRPr lang="en-US" altLang="ko-KR" sz="3400" b="1" spc="-50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052736"/>
            <a:ext cx="9810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476" y="1736812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719572" y="1052736"/>
            <a:ext cx="97210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17476" y="1736812"/>
            <a:ext cx="828092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6" idx="0"/>
            <a:endCxn id="5" idx="2"/>
          </p:cNvCxnSpPr>
          <p:nvPr/>
        </p:nvCxnSpPr>
        <p:spPr>
          <a:xfrm rot="16200000" flipV="1">
            <a:off x="984548" y="1489838"/>
            <a:ext cx="468052" cy="2589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3708" y="1052736"/>
            <a:ext cx="5436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FlashingText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EndingText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합니다</a:t>
            </a:r>
            <a:endParaRPr lang="en-US" altLang="ko-KR" sz="1200" dirty="0" smtClean="0">
              <a:latin typeface="+mj-lt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744924"/>
            <a:ext cx="3578815" cy="346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608004" y="270892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File – Build Settings</a:t>
            </a:r>
            <a:r>
              <a:rPr lang="ko-KR" altLang="en-US" sz="1200" dirty="0" smtClean="0">
                <a:latin typeface="+mj-lt"/>
              </a:rPr>
              <a:t>에 들어가서 </a:t>
            </a:r>
            <a:r>
              <a:rPr lang="en-US" altLang="ko-KR" sz="1200" dirty="0" smtClean="0">
                <a:latin typeface="+mj-lt"/>
              </a:rPr>
              <a:t>Add Open Scenes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EndingScene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599892" y="3933056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3588" y="3429000"/>
            <a:ext cx="6120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050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Reference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http</a:t>
            </a:r>
            <a:r>
              <a:rPr lang="en-US" altLang="ko-KR" sz="1200" b="1" dirty="0">
                <a:latin typeface="맑은 고딕" pitchFamily="50" charset="-127"/>
                <a:hlinkClick r:id="rId2"/>
              </a:rPr>
              <a:t>://ptline.com/?</a:t>
            </a:r>
            <a:r>
              <a:rPr lang="en-US" altLang="ko-KR" sz="1200" b="1" dirty="0" smtClean="0">
                <a:latin typeface="맑은 고딕" pitchFamily="50" charset="-127"/>
                <a:hlinkClick r:id="rId2"/>
              </a:rPr>
              <a:t>p=10346</a:t>
            </a:r>
            <a:r>
              <a:rPr lang="en-US" altLang="ko-KR" sz="1200" b="1" dirty="0" smtClean="0">
                <a:latin typeface="맑은 고딕" pitchFamily="50" charset="-127"/>
              </a:rPr>
              <a:t> (</a:t>
            </a:r>
            <a:r>
              <a:rPr lang="ko-KR" altLang="en-US" sz="1200" b="1" dirty="0" smtClean="0">
                <a:latin typeface="맑은 고딕" pitchFamily="50" charset="-127"/>
              </a:rPr>
              <a:t>무료 </a:t>
            </a:r>
            <a:r>
              <a:rPr lang="en-US" altLang="ko-KR" sz="1200" b="1" dirty="0" smtClean="0">
                <a:latin typeface="맑은 고딕" pitchFamily="50" charset="-127"/>
              </a:rPr>
              <a:t>PPT </a:t>
            </a:r>
            <a:r>
              <a:rPr lang="ko-KR" altLang="en-US" sz="1200" b="1" dirty="0" smtClean="0">
                <a:latin typeface="맑은 고딕" pitchFamily="50" charset="-127"/>
              </a:rPr>
              <a:t>템플릿 사이트</a:t>
            </a:r>
            <a:r>
              <a:rPr lang="en-US" altLang="ko-KR" sz="1200" b="1" dirty="0" smtClean="0">
                <a:latin typeface="맑은 고딕" pitchFamily="50" charset="-127"/>
              </a:rPr>
              <a:t>)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발표자 김덕현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PPT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3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>
                <a:latin typeface="맑은 고딕" pitchFamily="50" charset="-127"/>
                <a:hlinkClick r:id="rId4"/>
              </a:rPr>
              <a:t>http://</a:t>
            </a:r>
            <a:r>
              <a:rPr lang="en-US" altLang="ko-KR" sz="1100" b="1" dirty="0" smtClean="0">
                <a:latin typeface="맑은 고딕" pitchFamily="50" charset="-127"/>
                <a:hlinkClick r:id="rId4"/>
              </a:rPr>
              <a:t>devkorea.co.kr/bbs/board.php?bo_table=m03_qna&amp;wr_id=26759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  <a:hlinkClick r:id="rId3"/>
              </a:rPr>
              <a:t>http://dreamzelkova.tistory.com/entry/Unity%EC%99%80-SQLite%EC%97%B0%EB%8F%99%ED%95%98%EA%B8%B0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en-US" altLang="ko-KR" sz="1100" b="1" dirty="0" smtClean="0">
                <a:latin typeface="맑은 고딕" pitchFamily="50" charset="-127"/>
              </a:rPr>
              <a:t>http://sosohanbox.tistory.com/entry/Unity3D-UI-Text-Blink-%EA%B5%AC%ED%98%84%ED%85%8D%EC%8A%A4%ED%8A%B8-%EA%B9%9C%EB%B9%A1%EC%9E%84-%EA%B5%AC%ED%98%84</a:t>
            </a:r>
          </a:p>
          <a:p>
            <a:pPr marL="228600" indent="-228600">
              <a:spcBef>
                <a:spcPts val="600"/>
              </a:spcBef>
              <a:buAutoNum type="arabicPeriod"/>
              <a:defRPr/>
            </a:pP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76735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81250" y="2455912"/>
            <a:ext cx="4381500" cy="1498964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/>
            <a:r>
              <a:rPr lang="en-US" altLang="ko-KR" sz="5500" b="1" spc="-150" dirty="0">
                <a:solidFill>
                  <a:srgbClr val="1CCAB9"/>
                </a:solidFill>
                <a:latin typeface="+mn-ea"/>
              </a:rPr>
              <a:t>Thank </a:t>
            </a:r>
            <a:r>
              <a:rPr lang="en-US" altLang="ko-KR" sz="5500" b="1" spc="-150" dirty="0" smtClean="0">
                <a:solidFill>
                  <a:srgbClr val="1CCAB9"/>
                </a:solidFill>
                <a:latin typeface="+mn-ea"/>
              </a:rPr>
              <a:t>you</a:t>
            </a:r>
            <a:endParaRPr lang="en-US" altLang="ko-KR" sz="5500" b="1" spc="-150" dirty="0">
              <a:solidFill>
                <a:srgbClr val="1CCAB9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3880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085" y="1412776"/>
            <a:ext cx="2705100" cy="104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9656" y="1135777"/>
            <a:ext cx="546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Title</a:t>
            </a:r>
            <a:r>
              <a:rPr lang="ko-KR" altLang="en-US" sz="1200" dirty="0" smtClean="0">
                <a:latin typeface="+mj-lt"/>
              </a:rPr>
              <a:t>을 복제하여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오브젝트를 하나 생성하고 이름을 </a:t>
            </a:r>
            <a:r>
              <a:rPr lang="en-US" altLang="ko-KR" sz="1200" dirty="0" smtClean="0">
                <a:latin typeface="+mj-lt"/>
              </a:rPr>
              <a:t>Producer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780" y="2564904"/>
            <a:ext cx="3763315" cy="385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4234" y="2564904"/>
            <a:ext cx="305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4234" y="4689140"/>
            <a:ext cx="2826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Text</a:t>
            </a:r>
            <a:r>
              <a:rPr lang="ko-KR" altLang="en-US" sz="1200" dirty="0" smtClean="0">
                <a:latin typeface="+mj-lt"/>
              </a:rPr>
              <a:t>의 내용을 제작자로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4234" y="5193196"/>
            <a:ext cx="2542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838" y="2168860"/>
            <a:ext cx="612068" cy="2916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31966" y="3156121"/>
            <a:ext cx="1512168" cy="2008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31966" y="5369759"/>
            <a:ext cx="216024" cy="1834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330124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16732"/>
            <a:ext cx="4267200" cy="4857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1232756"/>
            <a:ext cx="250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 </a:t>
            </a:r>
            <a:r>
              <a:rPr lang="ko-KR" altLang="en-US" sz="1200" dirty="0" smtClean="0">
                <a:latin typeface="+mj-lt"/>
              </a:rPr>
              <a:t>오브젝트를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63888" y="3609020"/>
            <a:ext cx="455437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2100" y="4540982"/>
            <a:ext cx="2486025" cy="133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72100" y="4079317"/>
            <a:ext cx="214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버튼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26670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000" y="1412776"/>
            <a:ext cx="5962650" cy="481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8000" y="1135777"/>
            <a:ext cx="518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Ctrl + S </a:t>
            </a:r>
            <a:r>
              <a:rPr lang="ko-KR" altLang="en-US" sz="1200" dirty="0" smtClean="0">
                <a:latin typeface="+mj-lt"/>
              </a:rPr>
              <a:t>를 눌러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저장합니다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53091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980728"/>
            <a:ext cx="20066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043608" y="1952836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980728"/>
            <a:ext cx="4006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Scene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7844" y="1931499"/>
            <a:ext cx="7524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75956" y="1931499"/>
            <a:ext cx="3204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Scene</a:t>
            </a:r>
            <a:r>
              <a:rPr lang="ko-KR" altLang="en-US" sz="1200" dirty="0" smtClean="0">
                <a:latin typeface="+mj-lt"/>
              </a:rPr>
              <a:t>의 이름은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11860" y="2795595"/>
            <a:ext cx="504056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3555176"/>
            <a:ext cx="2790674" cy="23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4896036" y="5727944"/>
            <a:ext cx="360040" cy="1851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51064" y="3574757"/>
            <a:ext cx="286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Loading Scene</a:t>
            </a:r>
            <a:r>
              <a:rPr lang="ko-KR" altLang="en-US" sz="1200" dirty="0" smtClean="0">
                <a:latin typeface="+mj-lt"/>
              </a:rPr>
              <a:t>으로 돌아와서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Hierarchy – Create -  UI – Button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으로 새 </a:t>
            </a:r>
            <a:r>
              <a:rPr lang="en-US" altLang="ko-KR" sz="1200" dirty="0" smtClean="0">
                <a:latin typeface="+mj-lt"/>
              </a:rPr>
              <a:t>Button</a:t>
            </a:r>
            <a:r>
              <a:rPr lang="ko-KR" altLang="en-US" sz="1200" dirty="0" smtClean="0">
                <a:latin typeface="+mj-lt"/>
              </a:rPr>
              <a:t>을 만들어줍니다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36344" y="5468812"/>
            <a:ext cx="2047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36344" y="4953141"/>
            <a:ext cx="228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이름을</a:t>
            </a:r>
            <a:endParaRPr lang="en-US" altLang="ko-KR" sz="1200" dirty="0" smtClean="0">
              <a:latin typeface="+mj-lt"/>
            </a:endParaRPr>
          </a:p>
          <a:p>
            <a:pPr marL="228600" indent="-228600"/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으로 해줍니다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004396" y="5432808"/>
            <a:ext cx="900100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298250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828" y="3176972"/>
            <a:ext cx="2981419" cy="279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200660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모서리가 둥근 직사각형 2"/>
          <p:cNvSpPr/>
          <p:nvPr/>
        </p:nvSpPr>
        <p:spPr>
          <a:xfrm>
            <a:off x="575556" y="1304764"/>
            <a:ext cx="612068" cy="255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9772" y="1052736"/>
            <a:ext cx="425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- Create – C# Script</a:t>
            </a:r>
            <a:r>
              <a:rPr lang="ko-KR" altLang="en-US" sz="1200" dirty="0" smtClean="0">
                <a:latin typeface="+mj-lt"/>
              </a:rPr>
              <a:t>로 새 </a:t>
            </a:r>
            <a:r>
              <a:rPr lang="en-US" altLang="ko-KR" sz="1200" dirty="0" smtClean="0">
                <a:latin typeface="+mj-lt"/>
              </a:rPr>
              <a:t>Script</a:t>
            </a:r>
            <a:r>
              <a:rPr lang="ko-KR" altLang="en-US" sz="1200" dirty="0" smtClean="0">
                <a:latin typeface="+mj-lt"/>
              </a:rPr>
              <a:t>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3828" y="1628800"/>
            <a:ext cx="9144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67944" y="1628800"/>
            <a:ext cx="2672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이름은 </a:t>
            </a:r>
            <a:r>
              <a:rPr lang="en-US" altLang="ko-KR" sz="1200" dirty="0" smtClean="0">
                <a:latin typeface="+mj-lt"/>
              </a:rPr>
              <a:t>ChangeScene</a:t>
            </a:r>
            <a:r>
              <a:rPr lang="ko-KR" altLang="en-US" sz="1200" dirty="0" smtClean="0">
                <a:latin typeface="+mj-lt"/>
              </a:rPr>
              <a:t>로 바꿉니다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537012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55876" y="5373216"/>
            <a:ext cx="24842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76156" y="3140968"/>
            <a:ext cx="286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빨간색 상자처럼 코드를 추가합니다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60748"/>
            <a:ext cx="3775489" cy="177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3645024"/>
            <a:ext cx="32099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395536" y="3933056"/>
            <a:ext cx="900100" cy="1044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1540" y="2672916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  <a:endCxn id="8" idx="2"/>
          </p:cNvCxnSpPr>
          <p:nvPr/>
        </p:nvCxnSpPr>
        <p:spPr>
          <a:xfrm flipV="1">
            <a:off x="845586" y="2852936"/>
            <a:ext cx="36004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2653" y="1156209"/>
            <a:ext cx="456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ChangeScene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 &amp; Drop</a:t>
            </a:r>
            <a:r>
              <a:rPr lang="ko-KR" altLang="en-US" sz="1200" dirty="0" smtClean="0">
                <a:latin typeface="+mj-lt"/>
              </a:rPr>
              <a:t>하여 추가합니다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7029" y="2901835"/>
            <a:ext cx="4236771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07029" y="2534416"/>
            <a:ext cx="3828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</a:t>
            </a:r>
            <a:r>
              <a:rPr lang="ko-KR" altLang="en-US" sz="1200" dirty="0" smtClean="0">
                <a:latin typeface="+mj-lt"/>
              </a:rPr>
              <a:t> 빨간색 네모를 클릭하여 </a:t>
            </a:r>
            <a:r>
              <a:rPr lang="en-US" altLang="ko-KR" sz="1200" dirty="0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를 추가합니다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07029" y="4280042"/>
            <a:ext cx="3853991" cy="207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6007229" y="503612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151245" y="6188254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3053" y="557618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07029" y="4003043"/>
            <a:ext cx="4620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No Function – ChangeScene – ChangeScenes()</a:t>
            </a:r>
            <a:r>
              <a:rPr lang="ko-KR" altLang="en-US" sz="1200" dirty="0" smtClean="0">
                <a:latin typeface="+mj-lt"/>
              </a:rPr>
              <a:t>를 클릭합니다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0146" y="1160748"/>
            <a:ext cx="4358651" cy="422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1484784"/>
            <a:ext cx="828092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570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LoadingScene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97917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3064" y="1643720"/>
            <a:ext cx="4323768" cy="18932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0954" y="1182055"/>
            <a:ext cx="4827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Final Project</a:t>
            </a:r>
            <a:r>
              <a:rPr lang="ko-KR" altLang="en-US" sz="1200" dirty="0" smtClean="0">
                <a:latin typeface="+mj-lt"/>
              </a:rPr>
              <a:t>옆의 아이콘이 화면 크기에 따라 텍스트 옆이 아니라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이동하는 모습을 볼 수 있었기에 수정하였습니다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090" y="4899570"/>
            <a:ext cx="13239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3459" y="4668737"/>
            <a:ext cx="1540731" cy="17641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1463" y="4972878"/>
            <a:ext cx="2581275" cy="1028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4437905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3459" y="4207071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en-US" altLang="ko-KR" sz="1200" dirty="0" smtClean="0">
                <a:latin typeface="+mj-lt"/>
              </a:rPr>
              <a:t>Alt </a:t>
            </a:r>
            <a:r>
              <a:rPr lang="ko-KR" altLang="en-US" sz="1200" dirty="0" smtClean="0">
                <a:latin typeface="+mj-lt"/>
              </a:rPr>
              <a:t>키를 </a:t>
            </a:r>
            <a:r>
              <a:rPr lang="ko-KR" altLang="en-US" sz="1200" dirty="0" err="1" smtClean="0">
                <a:latin typeface="+mj-lt"/>
              </a:rPr>
              <a:t>누른채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err="1" smtClean="0">
                <a:latin typeface="+mj-lt"/>
              </a:rPr>
              <a:t>중앙정렬을</a:t>
            </a:r>
            <a:r>
              <a:rPr lang="ko-KR" altLang="en-US" sz="1200" dirty="0" smtClean="0">
                <a:latin typeface="+mj-lt"/>
              </a:rPr>
              <a:t>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1463" y="4668736"/>
            <a:ext cx="3288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-350,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67944" y="5553236"/>
            <a:ext cx="28803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00192" y="5229200"/>
            <a:ext cx="126014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64666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467" y="1730425"/>
            <a:ext cx="2437062" cy="14761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2673" y="1732310"/>
            <a:ext cx="2436856" cy="90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1467" y="4725144"/>
            <a:ext cx="2326929" cy="1555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588" y="1268760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start </a:t>
            </a:r>
            <a:r>
              <a:rPr lang="ko-KR" altLang="en-US" sz="1200" dirty="0" smtClean="0">
                <a:latin typeface="+mj-lt"/>
              </a:rPr>
              <a:t>버튼을 좀더 위에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배치하기 위해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7923" y="127064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위치를 아래와 같이 조정합니다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180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467" y="4078813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StartButton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ko-KR" altLang="en-US" sz="1200" dirty="0" err="1" smtClean="0">
                <a:latin typeface="+mj-lt"/>
              </a:rPr>
              <a:t>클릭한채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C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복사하고 </a:t>
            </a:r>
            <a:r>
              <a:rPr lang="en-US" altLang="ko-KR" sz="1200" dirty="0" smtClean="0">
                <a:latin typeface="+mj-lt"/>
              </a:rPr>
              <a:t>Ctrl + V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6096" y="4646749"/>
            <a:ext cx="2253413" cy="1663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6096" y="4149080"/>
            <a:ext cx="274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오브젝트의 이름을 </a:t>
            </a:r>
            <a:r>
              <a:rPr lang="en-US" altLang="ko-KR" sz="1200" dirty="0" err="1" smtClean="0">
                <a:latin typeface="+mj-lt"/>
              </a:rPr>
              <a:t>InfoButton</a:t>
            </a:r>
            <a:r>
              <a:rPr lang="ko-KR" altLang="en-US" sz="1200" dirty="0" smtClean="0">
                <a:latin typeface="+mj-lt"/>
              </a:rPr>
              <a:t>으로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72200" y="1844824"/>
            <a:ext cx="75608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87624" y="5733256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1620" y="1368393"/>
            <a:ext cx="2314575" cy="1962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1620" y="1091394"/>
            <a:ext cx="2401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7984" y="1088740"/>
            <a:ext cx="3082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err="1" smtClean="0">
                <a:latin typeface="+mj-lt"/>
              </a:rPr>
              <a:t>씬의</a:t>
            </a:r>
            <a:r>
              <a:rPr lang="ko-KR" altLang="en-US" sz="1200" dirty="0" smtClean="0">
                <a:latin typeface="+mj-lt"/>
              </a:rPr>
              <a:t> 이름을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저장합니다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9325" y="1365739"/>
            <a:ext cx="4564474" cy="936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1620" y="3759351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새로운 </a:t>
            </a:r>
            <a:r>
              <a:rPr lang="en-US" altLang="ko-KR" sz="1200" dirty="0" smtClean="0">
                <a:latin typeface="+mj-lt"/>
              </a:rPr>
              <a:t>Image </a:t>
            </a:r>
            <a:r>
              <a:rPr lang="ko-KR" altLang="en-US" sz="1200" dirty="0" smtClean="0">
                <a:latin typeface="+mj-lt"/>
              </a:rPr>
              <a:t>오브젝트를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4599781"/>
            <a:ext cx="3724275" cy="1133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36976" y="4322782"/>
            <a:ext cx="3883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620" y="4128683"/>
            <a:ext cx="2867025" cy="201930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131840" y="5553236"/>
            <a:ext cx="421399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8550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옆의 버튼을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클릭한채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가장 우측 하단의 전체 확장을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알트키를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401108"/>
            <a:ext cx="3521846" cy="1296144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165565" y="4401108"/>
            <a:ext cx="443888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배경의 색상을 검은색으로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0052" y="2096852"/>
            <a:ext cx="1646576" cy="188539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408204" y="3681028"/>
            <a:ext cx="25202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902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324161"/>
            <a:ext cx="4191000" cy="24288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                                             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텍스트의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99892" y="314096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324161"/>
            <a:ext cx="2637176" cy="144016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724128" y="1808820"/>
            <a:ext cx="1116124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19" y="4113076"/>
            <a:ext cx="2016369" cy="230882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660088" y="4114122"/>
            <a:ext cx="58401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누른 채 클릭하여 중앙 정렬을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547664" y="5265204"/>
            <a:ext cx="360040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5989" y="4446889"/>
            <a:ext cx="2232256" cy="1975007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6168246" y="4436967"/>
            <a:ext cx="2652226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Font Size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25,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Alignment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둘다 중앙으로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Overflow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폰트 컬러를 흰색으로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32040" y="483315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6111" y="5434392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24128" y="5452096"/>
            <a:ext cx="2520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96321" y="5747793"/>
            <a:ext cx="1171923" cy="3065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53744" y="6151763"/>
            <a:ext cx="1022412" cy="2540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4245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98079"/>
            <a:ext cx="3269036" cy="1368152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9" y="1021080"/>
            <a:ext cx="32690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원하는 텍스트를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4028" y="1556792"/>
            <a:ext cx="3433341" cy="2304256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829150" y="1021079"/>
            <a:ext cx="326903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GameObject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– UI </a:t>
            </a:r>
            <a:r>
              <a:rPr lang="en-US" altLang="ko-KR" sz="1200" dirty="0" smtClean="0">
                <a:latin typeface="맑은 고딕" pitchFamily="50" charset="-127"/>
              </a:rPr>
              <a:t>– Button</a:t>
            </a:r>
            <a:r>
              <a:rPr lang="ko-KR" altLang="en-US" sz="1200" dirty="0" smtClean="0">
                <a:latin typeface="맑은 고딕" pitchFamily="50" charset="-127"/>
              </a:rPr>
              <a:t>을 통해 버튼을</a:t>
            </a:r>
            <a:endParaRPr lang="en-US" altLang="ko-KR" sz="1200" dirty="0" smtClean="0">
              <a:latin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</a:rPr>
              <a:t>생성합니다</a:t>
            </a:r>
            <a:r>
              <a:rPr lang="en-US" altLang="ko-KR" sz="1200" dirty="0" smtClean="0">
                <a:latin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5736" y="3858577"/>
            <a:ext cx="34482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버튼의 이름을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737" y="4140909"/>
            <a:ext cx="2368766" cy="144833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236296" y="3573016"/>
            <a:ext cx="396044" cy="2855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91580" y="1628800"/>
            <a:ext cx="1440160" cy="8280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049180"/>
            <a:ext cx="1152128" cy="2787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493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2047664"/>
            <a:ext cx="2495550" cy="2857500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525136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228600" indent="-228600">
              <a:spcBef>
                <a:spcPts val="600"/>
              </a:spcBef>
              <a:buAutoNum type="arabicPeriod"/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앵커를 클릭하고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Alt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누른채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클릭하여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우측 하단에 오브젝트를 배치합니다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159732" y="3897052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1373" y="2010369"/>
            <a:ext cx="1809750" cy="923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1373" y="4129636"/>
            <a:ext cx="2562225" cy="847725"/>
          </a:xfrm>
          <a:prstGeom prst="rect">
            <a:avLst/>
          </a:prstGeom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451373" y="1592796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X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-160,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45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9626" y="3774565"/>
            <a:ext cx="44048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499992" y="2276872"/>
            <a:ext cx="126014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498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07369"/>
            <a:ext cx="1323975" cy="1047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1940" y="2033364"/>
            <a:ext cx="3581400" cy="3771900"/>
          </a:xfrm>
          <a:prstGeom prst="rect">
            <a:avLst/>
          </a:prstGeom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새로 생성하고 이름을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031940" y="1756365"/>
            <a:ext cx="35682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아래 빨간 네모 안의 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031940" y="2528900"/>
            <a:ext cx="24482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4869160"/>
            <a:ext cx="3024336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284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076" y="1807369"/>
            <a:ext cx="1933575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9175" y="4176787"/>
            <a:ext cx="1743075" cy="1095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7284" y="3365123"/>
            <a:ext cx="2581275" cy="933450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568242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조금전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생성한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95636" y="4401108"/>
            <a:ext cx="648072" cy="8710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2888940"/>
            <a:ext cx="90010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flipH="1" flipV="1">
            <a:off x="1367644" y="3068960"/>
            <a:ext cx="252028" cy="1332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937284" y="2564904"/>
            <a:ext cx="434312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On Click()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누르고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LoadingBack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ChangeMain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등록해줍니다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40152" y="407707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08004" y="3861048"/>
            <a:ext cx="18002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24028" y="3681028"/>
            <a:ext cx="15841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2552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260" y="1124744"/>
            <a:ext cx="8368147" cy="48605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20172" y="1808820"/>
            <a:ext cx="6120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958423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이동하는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구현하기 위하여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LoadingScene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더블클릭하여 열어줍니다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2096852"/>
            <a:ext cx="2095500" cy="11811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83668" y="2348880"/>
            <a:ext cx="720080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752020" y="1268759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이전에 생성했던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클릭하고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Pos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아래와 같이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120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2020" y="2068978"/>
            <a:ext cx="2528496" cy="107198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688124" y="234888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249" y="4293096"/>
            <a:ext cx="3696735" cy="1044116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43954" y="4008854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Text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Info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로 변경해줍니다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5255" y="4293096"/>
            <a:ext cx="1695261" cy="972108"/>
          </a:xfrm>
          <a:prstGeom prst="rect">
            <a:avLst/>
          </a:prstGeom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4696091" y="4016097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C#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하나 생성합니다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60697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80828"/>
            <a:ext cx="3333750" cy="3762375"/>
          </a:xfrm>
          <a:prstGeom prst="rect">
            <a:avLst/>
          </a:prstGeom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열고 아래 빨간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상자안의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코드를 입력합니다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43718" y="2420888"/>
            <a:ext cx="245211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88024" y="1459813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OnClick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눌러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1" y="1807368"/>
            <a:ext cx="3404705" cy="11175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812360" y="2636912"/>
            <a:ext cx="452376" cy="288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645024"/>
            <a:ext cx="3510390" cy="1404156"/>
          </a:xfrm>
          <a:prstGeom prst="rect">
            <a:avLst/>
          </a:prstGeom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88024" y="3330568"/>
            <a:ext cx="37122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3. Change Scene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 제거합니다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9468" y="4740295"/>
            <a:ext cx="2762250" cy="8572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19410" y="4790878"/>
            <a:ext cx="2772308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0230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8" y="1895611"/>
            <a:ext cx="2560130" cy="1828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597" y="4617132"/>
            <a:ext cx="1926214" cy="1221502"/>
          </a:xfrm>
          <a:prstGeom prst="rect">
            <a:avLst/>
          </a:prstGeom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43718" y="126876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스크립트를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드래그합니다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8" y="299695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85646" y="4617132"/>
            <a:ext cx="810090" cy="11161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0"/>
          </p:cNvCxnSpPr>
          <p:nvPr/>
        </p:nvCxnSpPr>
        <p:spPr>
          <a:xfrm flipH="1" flipV="1">
            <a:off x="1385646" y="3320988"/>
            <a:ext cx="405045" cy="1296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535996" y="2680270"/>
            <a:ext cx="371225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2. On Click()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InfoButton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오브젝트를 등록하고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ChangeInfo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함수를 등록합니다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995" y="3309366"/>
            <a:ext cx="3446099" cy="119975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7272300" y="4113076"/>
            <a:ext cx="24352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08004" y="3825044"/>
            <a:ext cx="104411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52120" y="3537012"/>
            <a:ext cx="22682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2640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7" y="1160749"/>
            <a:ext cx="211300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47564" y="2852936"/>
            <a:ext cx="82809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5661248"/>
            <a:ext cx="6022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File – Build Settings...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을 추가합니다</a:t>
            </a: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+mj-lt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Play</a:t>
            </a:r>
            <a:r>
              <a:rPr lang="ko-KR" altLang="en-US" sz="1200" dirty="0" smtClean="0">
                <a:latin typeface="+mj-lt"/>
              </a:rPr>
              <a:t>버튼을 눌리고 </a:t>
            </a:r>
            <a:r>
              <a:rPr lang="en-US" altLang="ko-KR" sz="1200" dirty="0" smtClean="0">
                <a:latin typeface="+mj-lt"/>
              </a:rPr>
              <a:t>Info </a:t>
            </a:r>
            <a:r>
              <a:rPr lang="ko-KR" altLang="en-US" sz="1200" dirty="0" smtClean="0">
                <a:latin typeface="+mj-lt"/>
              </a:rPr>
              <a:t>버튼을 눌리면 </a:t>
            </a:r>
            <a:r>
              <a:rPr lang="en-US" altLang="ko-KR" sz="1200" dirty="0" err="1" smtClean="0">
                <a:latin typeface="+mj-lt"/>
              </a:rPr>
              <a:t>InfoScene</a:t>
            </a:r>
            <a:r>
              <a:rPr lang="ko-KR" altLang="en-US" sz="1200" dirty="0" smtClean="0">
                <a:latin typeface="+mj-lt"/>
              </a:rPr>
              <a:t>으로 넘어가는걸 볼 수 있습니다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제작자 정보 씬 추가 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160749"/>
            <a:ext cx="4197415" cy="407082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779912" y="1736812"/>
            <a:ext cx="765818" cy="612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7152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6025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 smtClean="0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43150" cy="118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791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</a:t>
            </a:r>
            <a:r>
              <a:rPr lang="en-US" altLang="ko-KR" sz="1200" dirty="0" smtClean="0">
                <a:latin typeface="+mj-lt"/>
              </a:rPr>
              <a:t>Main </a:t>
            </a:r>
            <a:r>
              <a:rPr lang="ko-KR" altLang="en-US" sz="1200" dirty="0" err="1" smtClean="0">
                <a:latin typeface="+mj-lt"/>
              </a:rPr>
              <a:t>씬을</a:t>
            </a:r>
            <a:r>
              <a:rPr lang="ko-KR" altLang="en-US" sz="1200" dirty="0" smtClean="0">
                <a:latin typeface="+mj-lt"/>
              </a:rPr>
              <a:t> 클릭하여 </a:t>
            </a:r>
            <a:r>
              <a:rPr lang="en-US" altLang="ko-KR" sz="1200" dirty="0" smtClean="0">
                <a:latin typeface="+mj-lt"/>
              </a:rPr>
              <a:t>Main</a:t>
            </a:r>
            <a:r>
              <a:rPr lang="ko-KR" altLang="en-US" sz="1200" dirty="0" err="1" smtClean="0">
                <a:latin typeface="+mj-lt"/>
              </a:rPr>
              <a:t>씬으로</a:t>
            </a:r>
            <a:r>
              <a:rPr lang="ko-KR" altLang="en-US" sz="1200" dirty="0" smtClean="0">
                <a:latin typeface="+mj-lt"/>
              </a:rPr>
              <a:t> 이동합니다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1820" y="3068960"/>
            <a:ext cx="4305300" cy="2447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1820" y="2792612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Image</a:t>
            </a:r>
            <a:r>
              <a:rPr lang="ko-KR" altLang="en-US" sz="1200" dirty="0" smtClean="0">
                <a:latin typeface="+mj-lt"/>
              </a:rPr>
              <a:t>로 배경을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07704" y="1592796"/>
            <a:ext cx="958277" cy="900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5157192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511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48780"/>
            <a:ext cx="2389278" cy="12241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31" y="1171781"/>
            <a:ext cx="3401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이미지의 이름을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132856"/>
            <a:ext cx="249555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3968" y="1855857"/>
            <a:ext cx="4532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이미지의 앵커에서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전체 확대를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00192" y="4473116"/>
            <a:ext cx="479326" cy="517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4653136"/>
            <a:ext cx="2084525" cy="17843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443" y="4191471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메뉴 버튼을 하나 생성해주고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Menu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27584" y="2132856"/>
            <a:ext cx="13681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15616" y="5733256"/>
            <a:ext cx="64807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669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1661" y="1623667"/>
            <a:ext cx="249555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661" y="1340768"/>
            <a:ext cx="584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을 좌측 상단에 위치하도록 배치해 줍니다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클릭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485737" y="2631779"/>
            <a:ext cx="432048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81287" y="2556484"/>
            <a:ext cx="4166383" cy="1188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287" y="2288127"/>
            <a:ext cx="4133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ko-KR" altLang="en-US" sz="1200" dirty="0" err="1" smtClean="0">
                <a:latin typeface="+mj-lt"/>
              </a:rPr>
              <a:t>설정값을</a:t>
            </a:r>
            <a:r>
              <a:rPr lang="ko-KR" altLang="en-US" sz="1200" dirty="0" smtClean="0">
                <a:latin typeface="+mj-lt"/>
              </a:rPr>
              <a:t>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49605" y="2587625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21447" y="2578807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22814" y="3141543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49605" y="3105186"/>
            <a:ext cx="792088" cy="5314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1287" y="4545124"/>
            <a:ext cx="2389666" cy="1285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81287" y="4252312"/>
            <a:ext cx="3320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Menu</a:t>
            </a:r>
            <a:r>
              <a:rPr lang="ko-KR" altLang="en-US" sz="1200" dirty="0" smtClean="0">
                <a:latin typeface="+mj-lt"/>
              </a:rPr>
              <a:t>의 텍스트를 아래와 같이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81287" y="4869160"/>
            <a:ext cx="734729" cy="7560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424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0788"/>
            <a:ext cx="4305300" cy="2447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93" y="1244440"/>
            <a:ext cx="4204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배경을 만들기 위해 </a:t>
            </a:r>
            <a:r>
              <a:rPr lang="en-US" altLang="ko-KR" sz="1200" dirty="0" smtClean="0">
                <a:latin typeface="+mj-lt"/>
              </a:rPr>
              <a:t>Image</a:t>
            </a:r>
            <a:r>
              <a:rPr lang="ko-KR" altLang="en-US" sz="1200" dirty="0" smtClean="0">
                <a:latin typeface="+mj-lt"/>
              </a:rPr>
              <a:t>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06425" y="3609020"/>
            <a:ext cx="540060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108" y="1520788"/>
            <a:ext cx="1679947" cy="1431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4108" y="1243789"/>
            <a:ext cx="2512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940152" y="2312876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0784" y="3609020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8894" y="3326504"/>
            <a:ext cx="2456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4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왼쪽 수직 확대 정렬을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5985284"/>
            <a:ext cx="468052" cy="4812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0024" y="4797152"/>
            <a:ext cx="2676525" cy="923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30024" y="4520153"/>
            <a:ext cx="2408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763688" y="5229200"/>
            <a:ext cx="7920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6237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093" y="1521439"/>
            <a:ext cx="3810000" cy="1190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093" y="1244440"/>
            <a:ext cx="2501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색상을 검은색으로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103948" y="1916832"/>
            <a:ext cx="224145" cy="199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9267" y="1525395"/>
            <a:ext cx="1514475" cy="923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9267" y="1244440"/>
            <a:ext cx="291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1521439"/>
            <a:ext cx="831602" cy="9278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389331"/>
            <a:ext cx="6391275" cy="2876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3112332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11660" y="4221088"/>
            <a:ext cx="6139247" cy="19442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144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프로젝트 생성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8120201" cy="471652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943708" y="2744924"/>
            <a:ext cx="2880320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2982478"/>
            <a:ext cx="396044" cy="158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4617132"/>
            <a:ext cx="104411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71700" y="2450431"/>
            <a:ext cx="329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Project name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err="1" smtClean="0">
                <a:latin typeface="+mj-lt"/>
              </a:rPr>
              <a:t>FinalProject</a:t>
            </a:r>
            <a:r>
              <a:rPr lang="ko-KR" altLang="en-US" sz="1200" dirty="0" smtClean="0">
                <a:latin typeface="+mj-lt"/>
              </a:rPr>
              <a:t>로 하였습니다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8325" y="3146484"/>
            <a:ext cx="2135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기본 설정인 </a:t>
            </a:r>
            <a:r>
              <a:rPr lang="en-US" altLang="ko-KR" sz="1200" dirty="0" smtClean="0">
                <a:latin typeface="+mj-lt"/>
              </a:rPr>
              <a:t>3D</a:t>
            </a:r>
            <a:r>
              <a:rPr lang="ko-KR" altLang="en-US" sz="1200" dirty="0" smtClean="0">
                <a:latin typeface="+mj-lt"/>
              </a:rPr>
              <a:t>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4340133"/>
            <a:ext cx="19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프로젝트를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702151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880828"/>
            <a:ext cx="2052228" cy="9624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5696" y="1603829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버튼에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7495" y="1909802"/>
            <a:ext cx="1657350" cy="9334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746170" y="1909802"/>
            <a:ext cx="683493" cy="798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109183" y="2456241"/>
            <a:ext cx="75262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2"/>
            <a:endCxn id="16" idx="2"/>
          </p:cNvCxnSpPr>
          <p:nvPr/>
        </p:nvCxnSpPr>
        <p:spPr>
          <a:xfrm rot="5400000">
            <a:off x="4268705" y="925061"/>
            <a:ext cx="36004" cy="3602420"/>
          </a:xfrm>
          <a:prstGeom prst="curvedConnector3">
            <a:avLst>
              <a:gd name="adj1" fmla="val 7349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9856" y="4364453"/>
            <a:ext cx="3857625" cy="9620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40434" y="4087453"/>
            <a:ext cx="672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Menu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Menu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클릭으로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095836" y="4617132"/>
            <a:ext cx="25202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43708" y="4869160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686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err="1">
                <a:solidFill>
                  <a:srgbClr val="1CCAB9"/>
                </a:solidFill>
                <a:latin typeface="+mn-ea"/>
              </a:rPr>
              <a:t>메뉴바</a:t>
            </a:r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520788"/>
            <a:ext cx="3401097" cy="4249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983" y="1243789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MENU </a:t>
            </a:r>
            <a:r>
              <a:rPr lang="ko-KR" altLang="en-US" sz="1200" dirty="0" smtClean="0">
                <a:latin typeface="+mj-lt"/>
              </a:rPr>
              <a:t>버튼을 클릭하면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052" y="1520788"/>
            <a:ext cx="2114308" cy="4430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5585" y="1243789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검은 이미지가 나오게 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1560" y="1520788"/>
            <a:ext cx="9721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1555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80235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564" y="1484784"/>
            <a:ext cx="3943350" cy="2790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484784"/>
            <a:ext cx="3943350" cy="2790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831" y="1207785"/>
            <a:ext cx="4274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 </a:t>
            </a:r>
            <a:r>
              <a:rPr lang="ko-KR" altLang="en-US" sz="1200" dirty="0" smtClean="0">
                <a:latin typeface="+mj-lt"/>
              </a:rPr>
              <a:t>으로 버튼을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27884" y="4005064"/>
            <a:ext cx="491441" cy="2705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484784"/>
            <a:ext cx="2628292" cy="2592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08104" y="1023119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만들어진 버튼의 이름을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 아래에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92180" y="3140968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180191" y="2830180"/>
            <a:ext cx="92950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12" idx="1"/>
            <a:endCxn id="13" idx="1"/>
          </p:cNvCxnSpPr>
          <p:nvPr/>
        </p:nvCxnSpPr>
        <p:spPr>
          <a:xfrm rot="10800000">
            <a:off x="6180192" y="2992198"/>
            <a:ext cx="11989" cy="310788"/>
          </a:xfrm>
          <a:prstGeom prst="curvedConnector3">
            <a:avLst>
              <a:gd name="adj1" fmla="val 200674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5019" y="4977172"/>
            <a:ext cx="2556284" cy="1153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5019" y="4737274"/>
            <a:ext cx="276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Exit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59832" y="5421126"/>
            <a:ext cx="864096" cy="6001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52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20788"/>
            <a:ext cx="2495550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1243789"/>
            <a:ext cx="4537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Button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왼쪽 하단으로 배치합니다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3628" y="3320988"/>
            <a:ext cx="432048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1520788"/>
            <a:ext cx="3062764" cy="11349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92080" y="1243789"/>
            <a:ext cx="3226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100,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3320988"/>
            <a:ext cx="3041259" cy="139574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88753" y="3043989"/>
            <a:ext cx="2995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00092" y="1520788"/>
            <a:ext cx="684076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32240" y="1520788"/>
            <a:ext cx="720080" cy="4915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92180" y="3320988"/>
            <a:ext cx="1141489" cy="12601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0606" y="4905164"/>
            <a:ext cx="3181350" cy="16954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70606" y="4628165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87724" y="5752889"/>
            <a:ext cx="1656184" cy="6644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20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종료 버튼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1872208" cy="15034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1058" y="1348513"/>
            <a:ext cx="389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Exit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ExitButton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6856" y="1610909"/>
            <a:ext cx="2393867" cy="150672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808139" y="1625512"/>
            <a:ext cx="972108" cy="12961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997714" y="2559240"/>
            <a:ext cx="686189" cy="2904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>
            <a:stCxn id="6" idx="2"/>
            <a:endCxn id="7" idx="2"/>
          </p:cNvCxnSpPr>
          <p:nvPr/>
        </p:nvCxnSpPr>
        <p:spPr>
          <a:xfrm rot="5400000" flipH="1">
            <a:off x="3781497" y="1408960"/>
            <a:ext cx="72008" cy="2953384"/>
          </a:xfrm>
          <a:prstGeom prst="curvedConnector3">
            <a:avLst>
              <a:gd name="adj1" fmla="val -3174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664" y="4469829"/>
            <a:ext cx="5276699" cy="1208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4178227"/>
            <a:ext cx="716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Exit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() </a:t>
            </a:r>
            <a:r>
              <a:rPr lang="ko-KR" altLang="en-US" sz="1200" dirty="0" smtClean="0">
                <a:latin typeface="+mj-lt"/>
              </a:rPr>
              <a:t>함수를 </a:t>
            </a:r>
            <a:r>
              <a:rPr lang="ko-KR" altLang="en-US" sz="1200" dirty="0" err="1" smtClean="0">
                <a:latin typeface="+mj-lt"/>
              </a:rPr>
              <a:t>클릭시</a:t>
            </a:r>
            <a:r>
              <a:rPr lang="ko-KR" altLang="en-US" sz="1200" dirty="0" smtClean="0">
                <a:latin typeface="+mj-lt"/>
              </a:rPr>
              <a:t> 동작하도록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91680" y="5049180"/>
            <a:ext cx="15841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11860" y="4797152"/>
            <a:ext cx="3512503" cy="2056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059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85640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737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en-US" altLang="ko-KR" sz="1200" dirty="0" smtClean="0">
                <a:latin typeface="+mj-lt"/>
                <a:hlinkClick r:id="rId2"/>
              </a:rPr>
              <a:t>http</a:t>
            </a:r>
            <a:r>
              <a:rPr lang="en-US" altLang="ko-KR" sz="1200" dirty="0">
                <a:latin typeface="+mj-lt"/>
                <a:hlinkClick r:id="rId2"/>
              </a:rPr>
              <a:t>://</a:t>
            </a:r>
            <a:r>
              <a:rPr lang="en-US" altLang="ko-KR" sz="1200" dirty="0" smtClean="0">
                <a:latin typeface="+mj-lt"/>
                <a:hlinkClick r:id="rId2"/>
              </a:rPr>
              <a:t>m.post.naver.com/viewer/postView.nhn?volumeNo=7615669&amp;memberNo=37134060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링크에서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롯데마트 </a:t>
            </a:r>
            <a:r>
              <a:rPr lang="en-US" altLang="ko-KR" sz="1200" dirty="0" err="1" smtClean="0">
                <a:latin typeface="+mj-lt"/>
              </a:rPr>
              <a:t>bgm</a:t>
            </a:r>
            <a:r>
              <a:rPr lang="ko-KR" altLang="en-US" sz="1200" dirty="0" smtClean="0">
                <a:latin typeface="+mj-lt"/>
              </a:rPr>
              <a:t>을 다운로드 받습니다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1524331"/>
            <a:ext cx="5953125" cy="13049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87724" y="2176793"/>
            <a:ext cx="1800200" cy="244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831" y="3483014"/>
            <a:ext cx="1952625" cy="1609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3020053"/>
            <a:ext cx="4200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다운로드 받은 롯데마트 송을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에 끌어다 놓습니다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824" y="3392996"/>
            <a:ext cx="1524000" cy="21050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99592" y="3481718"/>
            <a:ext cx="1116124" cy="14234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095836" y="4509120"/>
            <a:ext cx="792088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9" idx="2"/>
            <a:endCxn id="10" idx="2"/>
          </p:cNvCxnSpPr>
          <p:nvPr/>
        </p:nvCxnSpPr>
        <p:spPr>
          <a:xfrm rot="16200000" flipH="1">
            <a:off x="2204737" y="4158081"/>
            <a:ext cx="540060" cy="2034226"/>
          </a:xfrm>
          <a:prstGeom prst="curvedConnector3">
            <a:avLst>
              <a:gd name="adj1" fmla="val 1423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2291" y="4225734"/>
            <a:ext cx="1924799" cy="7426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79595" y="3579403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LoadingScene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씬에서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Ctrl + Shift + N</a:t>
            </a:r>
            <a:r>
              <a:rPr lang="ko-KR" altLang="en-US" sz="1200" dirty="0" smtClean="0">
                <a:latin typeface="+mj-lt"/>
              </a:rPr>
              <a:t>을 눌러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오브젝트를 생성하고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ko-KR" altLang="en-US" sz="1200" dirty="0" smtClean="0">
                <a:latin typeface="+mj-lt"/>
              </a:rPr>
              <a:t>로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해줍니다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68772" y="4549770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7389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53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Add Component</a:t>
            </a:r>
            <a:r>
              <a:rPr lang="ko-KR" altLang="en-US" sz="1200" dirty="0" smtClean="0">
                <a:latin typeface="+mj-lt"/>
              </a:rPr>
              <a:t>를 클릭하여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를 추가해줍니다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952875" cy="1552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0" y="3021477"/>
            <a:ext cx="3952875" cy="9594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403648" y="2672916"/>
            <a:ext cx="2304256" cy="2093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3589" y="3087300"/>
            <a:ext cx="1008112" cy="197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523" y="1901235"/>
            <a:ext cx="1504950" cy="981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6523" y="1624236"/>
            <a:ext cx="3353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96136" y="1901235"/>
            <a:ext cx="828092" cy="9156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6403" y="3392996"/>
            <a:ext cx="3295650" cy="2867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6403" y="3092016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011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사운드 플레이어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384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89" y="1347346"/>
            <a:ext cx="1594639" cy="1594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87823" y="1581539"/>
            <a:ext cx="2280367" cy="13604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22831" y="2240868"/>
            <a:ext cx="120485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25579" y="1634062"/>
            <a:ext cx="1046421" cy="1110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  <a:endCxn id="7" idx="2"/>
          </p:cNvCxnSpPr>
          <p:nvPr/>
        </p:nvCxnSpPr>
        <p:spPr>
          <a:xfrm rot="10800000" flipV="1">
            <a:off x="1125259" y="2189492"/>
            <a:ext cx="2400321" cy="339407"/>
          </a:xfrm>
          <a:prstGeom prst="curvedConnector4">
            <a:avLst>
              <a:gd name="adj1" fmla="val 37451"/>
              <a:gd name="adj2" fmla="val 231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8628" y="1707886"/>
            <a:ext cx="1594639" cy="1594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349" y="1419222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SoundManager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05349" y="2581314"/>
            <a:ext cx="1312865" cy="3003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3856" y="4159342"/>
            <a:ext cx="3800475" cy="809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4893" y="3693341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Audio Source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AudioClip</a:t>
            </a:r>
            <a:r>
              <a:rPr lang="ko-KR" altLang="en-US" sz="1200" dirty="0" smtClean="0">
                <a:latin typeface="+mj-lt"/>
              </a:rPr>
              <a:t>에 다운로드 받은 음원을 끌어다 둡니다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56979" y="4326549"/>
            <a:ext cx="2232248" cy="311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4093" y="5380636"/>
            <a:ext cx="1647825" cy="9906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3371920" y="5388633"/>
            <a:ext cx="756085" cy="8408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6404" y="5492668"/>
            <a:ext cx="2843787" cy="623892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7515820" y="5733256"/>
            <a:ext cx="404552" cy="3833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65037" y="5215669"/>
            <a:ext cx="172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5. Loop</a:t>
            </a:r>
            <a:r>
              <a:rPr lang="ko-KR" altLang="en-US" sz="1200" dirty="0" smtClean="0">
                <a:latin typeface="+mj-lt"/>
              </a:rPr>
              <a:t>에 체크합니다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006" y="4655394"/>
            <a:ext cx="3810000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8165" y="3884539"/>
            <a:ext cx="1495425" cy="5048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8165" y="3338419"/>
            <a:ext cx="3510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 Audio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Source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Sound Manager </a:t>
            </a:r>
            <a:r>
              <a:rPr lang="ko-KR" altLang="en-US" sz="1200" dirty="0" smtClean="0">
                <a:latin typeface="+mj-lt"/>
              </a:rPr>
              <a:t>스크립트의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 Music Source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27684" y="5019426"/>
            <a:ext cx="1797895" cy="2265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83568" y="3884539"/>
            <a:ext cx="936104" cy="2285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구부러진 연결선 26"/>
          <p:cNvCxnSpPr>
            <a:stCxn id="25" idx="2"/>
            <a:endCxn id="19" idx="0"/>
          </p:cNvCxnSpPr>
          <p:nvPr/>
        </p:nvCxnSpPr>
        <p:spPr>
          <a:xfrm rot="16200000" flipH="1">
            <a:off x="1435951" y="3828745"/>
            <a:ext cx="906350" cy="147501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18" idx="0"/>
            <a:endCxn id="16" idx="1"/>
          </p:cNvCxnSpPr>
          <p:nvPr/>
        </p:nvCxnSpPr>
        <p:spPr>
          <a:xfrm rot="5400000" flipH="1" flipV="1">
            <a:off x="4400364" y="3832018"/>
            <a:ext cx="906214" cy="220701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4777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778" y="1016732"/>
            <a:ext cx="4343400" cy="496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6178" y="1232756"/>
            <a:ext cx="368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상단 메뉴의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&gt; UI &gt; Image</a:t>
            </a:r>
            <a:r>
              <a:rPr lang="ko-KR" altLang="en-US" sz="1200" dirty="0" smtClean="0">
                <a:latin typeface="+mj-lt"/>
              </a:rPr>
              <a:t>를 통해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로딩 화면의 배경으로 사용할 이미지를 생성합니다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3176972"/>
            <a:ext cx="54006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348" y="4293096"/>
            <a:ext cx="372427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2526" y="3829814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생성된 이미지 오브젝트의 이름을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8242792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endParaRPr lang="en-US" altLang="ko-KR" sz="6600" spc="-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47891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MenuBar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아래의 </a:t>
            </a:r>
            <a:r>
              <a:rPr lang="en-US" altLang="ko-KR" sz="1200" dirty="0" smtClean="0">
                <a:latin typeface="+mj-lt"/>
              </a:rPr>
              <a:t>Exit </a:t>
            </a:r>
            <a:r>
              <a:rPr lang="ko-KR" altLang="en-US" sz="1200" dirty="0" smtClean="0">
                <a:latin typeface="+mj-lt"/>
              </a:rPr>
              <a:t>오브젝트를 복제합니다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17159"/>
            <a:ext cx="1761950" cy="211184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744924"/>
            <a:ext cx="75608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1909650" cy="2197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4008" y="1052736"/>
            <a:ext cx="356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복제한 오브젝트의 이름을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48064" y="2744924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018" y="4440349"/>
            <a:ext cx="3914775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018" y="4163350"/>
            <a:ext cx="8022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를 클릭하여 제거하고</a:t>
            </a:r>
            <a:r>
              <a:rPr lang="en-US" altLang="ko-KR" sz="1200" dirty="0" smtClean="0">
                <a:latin typeface="+mj-lt"/>
              </a:rPr>
              <a:t>, Exit Button (Script</a:t>
            </a:r>
            <a:r>
              <a:rPr lang="ko-KR" altLang="en-US" sz="1200" dirty="0" smtClean="0">
                <a:latin typeface="+mj-lt"/>
              </a:rPr>
              <a:t>에서 톱니를 눌러</a:t>
            </a:r>
            <a:r>
              <a:rPr lang="en-US" altLang="ko-KR" sz="1200" dirty="0" smtClean="0">
                <a:latin typeface="+mj-lt"/>
              </a:rPr>
              <a:t>) Remove Component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42761" y="5088049"/>
            <a:ext cx="180020" cy="2053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50773" y="5293411"/>
            <a:ext cx="180020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58170" y="4545124"/>
            <a:ext cx="3990975" cy="1085850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663041" y="5088049"/>
            <a:ext cx="1188132" cy="2053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967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 Volume </a:t>
            </a:r>
            <a:r>
              <a:rPr lang="ko-KR" altLang="en-US" sz="1200" dirty="0" smtClean="0">
                <a:latin typeface="+mj-lt"/>
              </a:rPr>
              <a:t>버튼의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75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746" y="1329735"/>
            <a:ext cx="3259547" cy="94898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27684" y="1329735"/>
            <a:ext cx="612068" cy="474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329735"/>
            <a:ext cx="2433287" cy="948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1981" y="1052736"/>
            <a:ext cx="3897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Volume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41981" y="1592796"/>
            <a:ext cx="902127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746" y="3159741"/>
            <a:ext cx="3981450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831" y="2882742"/>
            <a:ext cx="4322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- Image</a:t>
            </a:r>
            <a:r>
              <a:rPr lang="ko-KR" altLang="en-US" sz="1200" dirty="0" smtClean="0">
                <a:latin typeface="+mj-lt"/>
              </a:rPr>
              <a:t>에서 이미지를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99892" y="5229200"/>
            <a:ext cx="540060" cy="2546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3044" y="3159741"/>
            <a:ext cx="2160240" cy="24688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40949" y="2889038"/>
            <a:ext cx="399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이미지의 이름을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28084" y="4797152"/>
            <a:ext cx="1224136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973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73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Color</a:t>
            </a:r>
            <a:r>
              <a:rPr lang="ko-KR" altLang="en-US" sz="1200" dirty="0" smtClean="0">
                <a:latin typeface="+mj-lt"/>
              </a:rPr>
              <a:t>를 아래와 같이 검은색으로 변경해줍니다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6254919" cy="109115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79812" y="1844824"/>
            <a:ext cx="36364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52729"/>
            <a:ext cx="2957367" cy="672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977" y="2678432"/>
            <a:ext cx="4634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아래와 같이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300, 150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40678" y="3222270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001514" y="3231819"/>
            <a:ext cx="1276861" cy="307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977" y="4154372"/>
            <a:ext cx="4029075" cy="21145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977" y="3870284"/>
            <a:ext cx="4024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UI – Text</a:t>
            </a:r>
            <a:r>
              <a:rPr lang="ko-KR" altLang="en-US" sz="1200" dirty="0" smtClean="0">
                <a:latin typeface="+mj-lt"/>
              </a:rPr>
              <a:t>로 텍스트를 하나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80198" y="5949280"/>
            <a:ext cx="731762" cy="319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11780" y="3551928"/>
            <a:ext cx="2014353" cy="2659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3073" y="3261962"/>
            <a:ext cx="3650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생성된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6136" y="5445224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60642" y="5265204"/>
            <a:ext cx="115963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구부러진 연결선 17"/>
          <p:cNvCxnSpPr>
            <a:stCxn id="15" idx="1"/>
            <a:endCxn id="16" idx="1"/>
          </p:cNvCxnSpPr>
          <p:nvPr/>
        </p:nvCxnSpPr>
        <p:spPr>
          <a:xfrm rot="10800000" flipH="1">
            <a:off x="5796136" y="5355214"/>
            <a:ext cx="64506" cy="198022"/>
          </a:xfrm>
          <a:prstGeom prst="curvedConnector3">
            <a:avLst>
              <a:gd name="adj1" fmla="val -35438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199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16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Text</a:t>
            </a:r>
            <a:r>
              <a:rPr lang="ko-KR" altLang="en-US" sz="1200" dirty="0" smtClean="0">
                <a:latin typeface="+mj-lt"/>
              </a:rPr>
              <a:t>의 이름을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0" y="1314250"/>
            <a:ext cx="2387603" cy="89061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51620" y="1772816"/>
            <a:ext cx="1440160" cy="324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2668" y="1868248"/>
            <a:ext cx="3952875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2668" y="1037251"/>
            <a:ext cx="3930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VolumeText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Volume : 100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는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Alignment</a:t>
            </a:r>
            <a:r>
              <a:rPr lang="ko-KR" altLang="en-US" sz="1200" dirty="0" smtClean="0">
                <a:latin typeface="+mj-lt"/>
              </a:rPr>
              <a:t>는 둘다 중앙으로</a:t>
            </a:r>
            <a:r>
              <a:rPr lang="en-US" altLang="ko-KR" sz="1200" dirty="0" smtClean="0">
                <a:latin typeface="+mj-lt"/>
              </a:rPr>
              <a:t>,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두 </a:t>
            </a:r>
            <a:r>
              <a:rPr lang="en-US" altLang="ko-KR" sz="1200" dirty="0" smtClean="0">
                <a:latin typeface="+mj-lt"/>
              </a:rPr>
              <a:t>Overflow </a:t>
            </a:r>
            <a:r>
              <a:rPr lang="ko-KR" altLang="en-US" sz="1200" dirty="0" smtClean="0">
                <a:latin typeface="+mj-lt"/>
              </a:rPr>
              <a:t>역시 </a:t>
            </a:r>
            <a:r>
              <a:rPr lang="en-US" altLang="ko-KR" sz="1200" dirty="0" smtClean="0">
                <a:latin typeface="+mj-lt"/>
              </a:rPr>
              <a:t>Overflow</a:t>
            </a:r>
            <a:r>
              <a:rPr lang="ko-KR" altLang="en-US" sz="1200" dirty="0" smtClean="0">
                <a:latin typeface="+mj-lt"/>
              </a:rPr>
              <a:t>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Color</a:t>
            </a:r>
            <a:r>
              <a:rPr lang="ko-KR" altLang="en-US" sz="1200" dirty="0" smtClean="0">
                <a:latin typeface="+mj-lt"/>
              </a:rPr>
              <a:t>는 흰색으로 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99992" y="2024844"/>
            <a:ext cx="828092" cy="5400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32140" y="3098405"/>
            <a:ext cx="396044" cy="2585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024147" y="3789040"/>
            <a:ext cx="348053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96236" y="3789040"/>
            <a:ext cx="324036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04147" y="4187989"/>
            <a:ext cx="2388763" cy="350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99932" y="4624228"/>
            <a:ext cx="2236463" cy="2443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4915" y="3933056"/>
            <a:ext cx="3663717" cy="234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361" y="3638055"/>
            <a:ext cx="3549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을 두개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077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92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생성된 두 버튼을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ko-KR" altLang="en-US" sz="1200" dirty="0" smtClean="0">
                <a:latin typeface="+mj-lt"/>
              </a:rPr>
              <a:t>로 끌어다 놓습니다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888929" cy="280917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99592" y="2852936"/>
            <a:ext cx="104411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1580" y="3237906"/>
            <a:ext cx="1044116" cy="443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6" idx="1"/>
            <a:endCxn id="5" idx="1"/>
          </p:cNvCxnSpPr>
          <p:nvPr/>
        </p:nvCxnSpPr>
        <p:spPr>
          <a:xfrm rot="10800000" flipH="1">
            <a:off x="791580" y="2978951"/>
            <a:ext cx="108012" cy="480517"/>
          </a:xfrm>
          <a:prstGeom prst="curvedConnector3">
            <a:avLst>
              <a:gd name="adj1" fmla="val -2116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9912" y="1893516"/>
            <a:ext cx="2016584" cy="1344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9912" y="1616518"/>
            <a:ext cx="4958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두 버튼의 이름을 각각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03948" y="2528900"/>
            <a:ext cx="144016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71900" y="3463348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각각 </a:t>
            </a:r>
            <a:r>
              <a:rPr lang="en-US" altLang="ko-KR" sz="1200" dirty="0" smtClean="0">
                <a:latin typeface="+mj-lt"/>
              </a:rPr>
              <a:t>–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+</a:t>
            </a:r>
            <a:r>
              <a:rPr lang="ko-KR" altLang="en-US" sz="1200" dirty="0" smtClean="0">
                <a:latin typeface="+mj-lt"/>
              </a:rPr>
              <a:t>로 변경하고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Font Size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20</a:t>
            </a:r>
            <a:r>
              <a:rPr lang="ko-KR" altLang="en-US" sz="1200" dirty="0" smtClean="0">
                <a:latin typeface="+mj-lt"/>
              </a:rPr>
              <a:t>으로 설정해줍니다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0229" y="3947596"/>
            <a:ext cx="1102054" cy="8601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44033" y="3947596"/>
            <a:ext cx="874013" cy="86014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4024" y="4121711"/>
            <a:ext cx="2573380" cy="511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742244" y="4162630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95944" y="4162629"/>
            <a:ext cx="551027" cy="4300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884369" y="4253369"/>
            <a:ext cx="396044" cy="3393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0229" y="5333158"/>
            <a:ext cx="2813326" cy="8329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70229" y="5056159"/>
            <a:ext cx="3690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두 버튼의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60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79912" y="5481228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55932" y="5466099"/>
            <a:ext cx="82809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2787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6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둘다 </a:t>
            </a:r>
            <a:r>
              <a:rPr lang="en-US" altLang="ko-KR" sz="1200" dirty="0" smtClean="0">
                <a:latin typeface="+mj-lt"/>
              </a:rPr>
              <a:t>Anchors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0.5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   Pivot </a:t>
            </a:r>
            <a:r>
              <a:rPr lang="ko-KR" altLang="en-US" sz="1200" dirty="0" smtClean="0">
                <a:latin typeface="+mj-lt"/>
              </a:rPr>
              <a:t>역시 마찬가지입니다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4130470" cy="911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23813" y="1736812"/>
            <a:ext cx="1728192" cy="6887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2939646"/>
            <a:ext cx="2938992" cy="829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831" y="2662647"/>
            <a:ext cx="4372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708" y="4181202"/>
            <a:ext cx="2938992" cy="8298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4708" y="3904203"/>
            <a:ext cx="419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50,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2831" y="2939646"/>
            <a:ext cx="1564893" cy="4173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2831" y="4181202"/>
            <a:ext cx="1528889" cy="39992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0092" y="4165717"/>
            <a:ext cx="1728192" cy="11830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0092" y="3888718"/>
            <a:ext cx="33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Button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976156" y="4165717"/>
            <a:ext cx="828092" cy="10643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4871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029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아래의 코드를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스크립트에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4365104"/>
            <a:ext cx="120967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2424" y="4863956"/>
            <a:ext cx="1752404" cy="1378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831" y="4088105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Volume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5301208"/>
            <a:ext cx="576064" cy="257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79812" y="5049179"/>
            <a:ext cx="864096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1"/>
            <a:endCxn id="8" idx="2"/>
          </p:cNvCxnSpPr>
          <p:nvPr/>
        </p:nvCxnSpPr>
        <p:spPr>
          <a:xfrm rot="10800000" flipV="1">
            <a:off x="1115616" y="5553235"/>
            <a:ext cx="1764196" cy="5204"/>
          </a:xfrm>
          <a:prstGeom prst="curvedConnector4">
            <a:avLst>
              <a:gd name="adj1" fmla="val 41837"/>
              <a:gd name="adj2" fmla="val 1407870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028" y="5049179"/>
            <a:ext cx="3886200" cy="981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8697" y="4590768"/>
            <a:ext cx="415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Volume </a:t>
            </a:r>
            <a:r>
              <a:rPr lang="ko-KR" altLang="en-US" sz="1200" dirty="0" smtClean="0">
                <a:latin typeface="+mj-lt"/>
              </a:rPr>
              <a:t>오브젝트의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Volume </a:t>
            </a:r>
            <a:r>
              <a:rPr lang="ko-KR" altLang="en-US" sz="1200" dirty="0" smtClean="0">
                <a:latin typeface="+mj-lt"/>
              </a:rPr>
              <a:t>오브젝트를</a:t>
            </a:r>
            <a:endParaRPr lang="en-US" altLang="ko-KR" sz="1200" dirty="0" smtClean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등록하고 </a:t>
            </a:r>
            <a:r>
              <a:rPr lang="en-US" altLang="ko-KR" sz="1200" dirty="0" err="1" smtClean="0">
                <a:latin typeface="+mj-lt"/>
              </a:rPr>
              <a:t>VolumeButton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5553235"/>
            <a:ext cx="1080120" cy="2520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57836" y="5373217"/>
            <a:ext cx="1186472" cy="2636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23" y="1311054"/>
            <a:ext cx="6677025" cy="2571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09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51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우선 볼륨 컨트롤 창 역시 끌 수 있어야 하기에 비활성화를 구현하겠습니다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492" y="1569381"/>
            <a:ext cx="440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GameObject</a:t>
            </a:r>
            <a:r>
              <a:rPr lang="en-US" altLang="ko-KR" sz="1200" dirty="0" smtClean="0">
                <a:latin typeface="+mj-lt"/>
              </a:rPr>
              <a:t> – UI – Button</a:t>
            </a:r>
            <a:r>
              <a:rPr lang="ko-KR" altLang="en-US" sz="1200" dirty="0" smtClean="0">
                <a:latin typeface="+mj-lt"/>
              </a:rPr>
              <a:t>으로 버튼을 하나 생성해주세요</a:t>
            </a:r>
            <a:r>
              <a:rPr lang="en-US" altLang="ko-KR" sz="1200" dirty="0" smtClean="0">
                <a:latin typeface="+mj-lt"/>
              </a:rPr>
              <a:t>.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ko-KR" altLang="en-US" sz="1200" dirty="0" smtClean="0">
                <a:latin typeface="+mj-lt"/>
              </a:rPr>
              <a:t>그리고 이름을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2031046"/>
            <a:ext cx="1879983" cy="342820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8619" y="4585774"/>
            <a:ext cx="118813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11005" y="2564665"/>
            <a:ext cx="2307373" cy="1585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904" y="2284201"/>
            <a:ext cx="4378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VolumeImage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이미지에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4019325" y="2561200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012627" y="3716729"/>
            <a:ext cx="1488779" cy="327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구부러진 연결선 11"/>
          <p:cNvCxnSpPr>
            <a:stCxn id="10" idx="1"/>
            <a:endCxn id="9" idx="2"/>
          </p:cNvCxnSpPr>
          <p:nvPr/>
        </p:nvCxnSpPr>
        <p:spPr>
          <a:xfrm rot="10800000" flipH="1">
            <a:off x="4012627" y="2888941"/>
            <a:ext cx="751088" cy="991659"/>
          </a:xfrm>
          <a:prstGeom prst="curvedConnector4">
            <a:avLst>
              <a:gd name="adj1" fmla="val -30436"/>
              <a:gd name="adj2" fmla="val 582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1518" y="4864176"/>
            <a:ext cx="4861977" cy="11312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7904" y="4585774"/>
            <a:ext cx="455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Width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>
                <a:latin typeface="+mj-lt"/>
              </a:rPr>
              <a:t>Height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30</a:t>
            </a:r>
            <a:r>
              <a:rPr lang="ko-KR" altLang="en-US" sz="1200" dirty="0" smtClean="0">
                <a:latin typeface="+mj-lt"/>
              </a:rPr>
              <a:t>으로 설정합니다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01406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8224" y="5459250"/>
            <a:ext cx="540885" cy="418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622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5090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X</a:t>
            </a:r>
            <a:r>
              <a:rPr lang="ko-KR" altLang="en-US" sz="1200" dirty="0" smtClean="0">
                <a:latin typeface="+mj-lt"/>
              </a:rPr>
              <a:t>로 변경하고</a:t>
            </a:r>
            <a:r>
              <a:rPr lang="en-US" altLang="ko-KR" sz="1200" dirty="0" smtClean="0">
                <a:latin typeface="+mj-lt"/>
              </a:rPr>
              <a:t>, Font Style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Bold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4395" y="1342873"/>
            <a:ext cx="4314165" cy="143805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22831" y="1448780"/>
            <a:ext cx="4847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59732" y="2492896"/>
            <a:ext cx="57606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92996"/>
            <a:ext cx="2495550" cy="285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358" y="3118304"/>
            <a:ext cx="4762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앵커를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우측 상단을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51720" y="4473116"/>
            <a:ext cx="396044" cy="3486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964" y="3791257"/>
            <a:ext cx="3973147" cy="10734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7964" y="3526275"/>
            <a:ext cx="2945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X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err="1" smtClean="0">
                <a:latin typeface="+mj-lt"/>
              </a:rPr>
              <a:t>Pos</a:t>
            </a:r>
            <a:r>
              <a:rPr lang="en-US" altLang="ko-KR" sz="1200" dirty="0" smtClean="0">
                <a:latin typeface="+mj-lt"/>
              </a:rPr>
              <a:t> Y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-20</a:t>
            </a:r>
            <a:r>
              <a:rPr lang="ko-KR" altLang="en-US" sz="1200" dirty="0" smtClean="0">
                <a:latin typeface="+mj-lt"/>
              </a:rPr>
              <a:t>으로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48164" y="400506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34637" y="4016654"/>
            <a:ext cx="540060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48890" y="5129729"/>
            <a:ext cx="319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964" y="5422532"/>
            <a:ext cx="1546140" cy="110608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716016" y="5422532"/>
            <a:ext cx="756084" cy="10308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374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43719" y="1021080"/>
            <a:ext cx="78565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100" dirty="0" err="1" smtClean="0"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 오브젝트를 클릭하고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봅니다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3719" y="1282690"/>
            <a:ext cx="2638425" cy="2181225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55576" y="2024844"/>
            <a:ext cx="504056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282144" y="1392156"/>
            <a:ext cx="5322304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2. Inspector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Anchor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를 전체 확장으로 바꿉니다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옆의 버튼을 클릭한 채 가장 우측 하단의 전체 확장을 알트키를 누른 채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클릭하면 됩니다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719" y="4077072"/>
            <a:ext cx="3733800" cy="1857375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7519" y="4077072"/>
            <a:ext cx="4442953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이전과 같은 방법으로 이미지를 두개 생성하고 두번째로 생성된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이미지를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첫번재로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생성된 이미지로 </a:t>
            </a:r>
            <a:r>
              <a:rPr lang="ko-KR" altLang="en-US" sz="1100" dirty="0" err="1" smtClean="0">
                <a:latin typeface="맑은 고딕" pitchFamily="50" charset="-127"/>
                <a:ea typeface="맑은 고딕" pitchFamily="50" charset="-127"/>
              </a:rPr>
              <a:t>드래그하고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 각각의 이름을</a:t>
            </a:r>
            <a:endParaRPr lang="en-US" altLang="ko-KR" sz="11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I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con_1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Icon_2</a:t>
            </a:r>
            <a:r>
              <a:rPr lang="ko-KR" altLang="en-US" sz="1100" dirty="0" smtClean="0">
                <a:latin typeface="맑은 고딕" pitchFamily="50" charset="-127"/>
                <a:ea typeface="맑은 고딕" pitchFamily="50" charset="-127"/>
              </a:rPr>
              <a:t>로 변경하였습니다</a:t>
            </a: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35596" y="530120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79612" y="5481228"/>
            <a:ext cx="50405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1" idx="3"/>
          </p:cNvCxnSpPr>
          <p:nvPr/>
        </p:nvCxnSpPr>
        <p:spPr>
          <a:xfrm flipH="1" flipV="1">
            <a:off x="1439652" y="5391218"/>
            <a:ext cx="144016" cy="180020"/>
          </a:xfrm>
          <a:prstGeom prst="curvedConnector4">
            <a:avLst>
              <a:gd name="adj1" fmla="val -158732"/>
              <a:gd name="adj2" fmla="val 75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8044" y="1988840"/>
            <a:ext cx="1646576" cy="1885392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336196" y="3573016"/>
            <a:ext cx="25202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585157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4312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스크립트를 열고 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363855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6500" y="1692343"/>
            <a:ext cx="1247775" cy="876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1679339"/>
            <a:ext cx="1571625" cy="2038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6629" y="1098902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버튼에 </a:t>
            </a:r>
            <a:r>
              <a:rPr lang="en-US" altLang="ko-KR" sz="1200" dirty="0" err="1" smtClean="0">
                <a:latin typeface="+mj-lt"/>
              </a:rPr>
              <a:t>MenuDisable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 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580112" y="3140968"/>
            <a:ext cx="7920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515820" y="1692343"/>
            <a:ext cx="728588" cy="8005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2"/>
            <a:endCxn id="8" idx="3"/>
          </p:cNvCxnSpPr>
          <p:nvPr/>
        </p:nvCxnSpPr>
        <p:spPr>
          <a:xfrm rot="5400000">
            <a:off x="6757116" y="2107980"/>
            <a:ext cx="738082" cy="15079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46749"/>
            <a:ext cx="3962400" cy="99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568" y="4185084"/>
            <a:ext cx="433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err="1" smtClean="0">
                <a:latin typeface="+mj-lt"/>
              </a:rPr>
              <a:t>VolumeBack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버튼을 등록하고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MenuDisable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err="1" smtClean="0">
                <a:latin typeface="+mj-lt"/>
              </a:rPr>
              <a:t>onClick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63588" y="5142049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015716" y="4946886"/>
            <a:ext cx="1152128" cy="195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4832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32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C# </a:t>
            </a:r>
            <a:r>
              <a:rPr lang="ko-KR" altLang="en-US" sz="1200" dirty="0" smtClean="0">
                <a:latin typeface="+mj-lt"/>
              </a:rPr>
              <a:t>스크립트를 생성합니다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329735"/>
            <a:ext cx="1666875" cy="9906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043608" y="1329735"/>
            <a:ext cx="792088" cy="8751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2528900"/>
            <a:ext cx="5401795" cy="3636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7784" y="2251901"/>
            <a:ext cx="2193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아래의 코드를 입력합니다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06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볼륨 컨트롤러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31" y="1052736"/>
            <a:ext cx="328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err="1" smtClean="0">
                <a:latin typeface="+mj-lt"/>
              </a:rPr>
              <a:t>VolumeUp</a:t>
            </a:r>
            <a:endParaRPr lang="en-US" altLang="ko-KR" sz="1200" dirty="0">
              <a:latin typeface="+mj-lt"/>
            </a:endParaRPr>
          </a:p>
          <a:p>
            <a:r>
              <a:rPr lang="ko-KR" altLang="en-US" sz="1200" dirty="0" smtClean="0">
                <a:latin typeface="+mj-lt"/>
              </a:rPr>
              <a:t>   </a:t>
            </a:r>
            <a:r>
              <a:rPr lang="en-US" altLang="ko-KR" sz="1200" dirty="0" err="1" smtClean="0">
                <a:latin typeface="+mj-lt"/>
              </a:rPr>
              <a:t>VolumeControl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스크립트를 </a:t>
            </a:r>
            <a:r>
              <a:rPr lang="ko-KR" altLang="en-US" sz="1200" dirty="0" err="1" smtClean="0">
                <a:latin typeface="+mj-lt"/>
              </a:rPr>
              <a:t>드래그합니다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514401"/>
            <a:ext cx="1752600" cy="2105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796" y="1844824"/>
            <a:ext cx="1584176" cy="117501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35596" y="2780928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5596" y="2924944"/>
            <a:ext cx="82809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113838" y="1996898"/>
            <a:ext cx="828092" cy="856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1"/>
          </p:cNvCxnSpPr>
          <p:nvPr/>
        </p:nvCxnSpPr>
        <p:spPr>
          <a:xfrm rot="10800000" flipV="1">
            <a:off x="1763688" y="2424917"/>
            <a:ext cx="1350150" cy="42801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8" idx="1"/>
            <a:endCxn id="7" idx="3"/>
          </p:cNvCxnSpPr>
          <p:nvPr/>
        </p:nvCxnSpPr>
        <p:spPr>
          <a:xfrm rot="10800000" flipV="1">
            <a:off x="1763688" y="2424916"/>
            <a:ext cx="1350150" cy="572035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1641906"/>
            <a:ext cx="3876675" cy="8477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0089" y="1013016"/>
            <a:ext cx="300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>
                <a:latin typeface="+mj-lt"/>
              </a:rPr>
              <a:t>VolumeDown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68044" y="2096852"/>
            <a:ext cx="1116124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94110" y="1922744"/>
            <a:ext cx="1538229" cy="1741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0089" y="3429000"/>
            <a:ext cx="3829050" cy="8667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0032" y="2782669"/>
            <a:ext cx="27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3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err="1" smtClean="0">
                <a:latin typeface="+mj-lt"/>
              </a:rPr>
              <a:t>VolumeUp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오브젝트에 </a:t>
            </a:r>
            <a:r>
              <a:rPr lang="en-US" altLang="ko-KR" sz="1200" dirty="0" smtClean="0">
                <a:latin typeface="+mj-lt"/>
              </a:rPr>
              <a:t>On Click()</a:t>
            </a:r>
            <a:r>
              <a:rPr lang="ko-KR" altLang="en-US" sz="1200" dirty="0" smtClean="0">
                <a:latin typeface="+mj-lt"/>
              </a:rPr>
              <a:t>에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오브젝트를 등록하고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en-US" altLang="ko-KR" sz="1200" dirty="0" err="1" smtClean="0"/>
              <a:t>VolumeUp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latin typeface="+mj-lt"/>
              </a:rPr>
              <a:t>함수를 등록합니다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860032" y="3862387"/>
            <a:ext cx="115212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94110" y="3675808"/>
            <a:ext cx="1322206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596" y="4295775"/>
            <a:ext cx="3797586" cy="20882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7691" y="4362822"/>
            <a:ext cx="2256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Volume </a:t>
            </a:r>
            <a:r>
              <a:rPr lang="ko-KR" altLang="en-US" sz="1200" dirty="0" smtClean="0">
                <a:latin typeface="+mj-lt"/>
              </a:rPr>
              <a:t>버튼이 동작합니다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50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7</a:t>
            </a:r>
          </a:p>
        </p:txBody>
      </p:sp>
    </p:spTree>
    <p:extLst>
      <p:ext uri="{BB962C8B-B14F-4D97-AF65-F5344CB8AC3E}">
        <p14:creationId xmlns="" xmlns:p14="http://schemas.microsoft.com/office/powerpoint/2010/main" val="1224343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64" y="836713"/>
            <a:ext cx="6408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  <a:hlinkClick r:id="rId2"/>
              </a:rPr>
              <a:t>http://sqlitebrowser.org/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필자는 </a:t>
            </a:r>
            <a:r>
              <a:rPr lang="en-US" altLang="ko-KR" sz="1200" dirty="0" smtClean="0"/>
              <a:t>64bit)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96752"/>
            <a:ext cx="8120824" cy="435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719572" y="872716"/>
            <a:ext cx="1656184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172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836712"/>
            <a:ext cx="525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LodingScene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Aseets – Create – Floder – </a:t>
            </a:r>
            <a:r>
              <a:rPr lang="ko-KR" altLang="en-US" sz="1200" dirty="0" smtClean="0">
                <a:latin typeface="+mj-lt"/>
              </a:rPr>
              <a:t>이름을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232756"/>
            <a:ext cx="19812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727684" y="1628800"/>
            <a:ext cx="936104" cy="8987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2852936"/>
            <a:ext cx="824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자기 컴퓨터에 깔려있는 </a:t>
            </a:r>
            <a:r>
              <a:rPr lang="en-US" altLang="ko-KR" sz="1200" dirty="0" smtClean="0">
                <a:latin typeface="+mj-lt"/>
              </a:rPr>
              <a:t>Unity</a:t>
            </a:r>
            <a:r>
              <a:rPr lang="ko-KR" altLang="en-US" sz="1200" dirty="0" smtClean="0">
                <a:latin typeface="+mj-lt"/>
              </a:rPr>
              <a:t>폴더위치</a:t>
            </a:r>
            <a:r>
              <a:rPr lang="en-US" altLang="ko-KR" sz="1200" dirty="0" smtClean="0">
                <a:latin typeface="+mj-lt"/>
              </a:rPr>
              <a:t>\Editor\Data\Mono\lib\mono\2.0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Mono.Data.Sqlite.dll</a:t>
            </a:r>
            <a:r>
              <a:rPr lang="ko-KR" altLang="en-US" sz="1200" dirty="0" smtClean="0">
                <a:latin typeface="+mj-lt"/>
              </a:rPr>
              <a:t>과 </a:t>
            </a:r>
            <a:r>
              <a:rPr lang="en-US" altLang="ko-KR" sz="1200" dirty="0" smtClean="0">
                <a:latin typeface="+mj-lt"/>
              </a:rPr>
              <a:t>System.Data.dll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Plugins</a:t>
            </a:r>
            <a:r>
              <a:rPr lang="ko-KR" altLang="en-US" sz="1200" dirty="0" smtClean="0">
                <a:latin typeface="+mj-lt"/>
              </a:rPr>
              <a:t>에 넣는다</a:t>
            </a:r>
            <a:r>
              <a:rPr lang="en-US" altLang="ko-KR" sz="1200" dirty="0" smtClean="0">
                <a:latin typeface="+mj-lt"/>
              </a:rPr>
              <a:t>. 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429000"/>
            <a:ext cx="302895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1043608" y="5373216"/>
            <a:ext cx="936104" cy="1786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267744" y="4041068"/>
            <a:ext cx="147616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974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564" y="836712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https://www.sqlite.org/download.html</a:t>
            </a:r>
            <a:r>
              <a:rPr lang="ko-KR" altLang="en-US" sz="1200" dirty="0" smtClean="0">
                <a:latin typeface="+mj-lt"/>
              </a:rPr>
              <a:t>에 들어가서 자신의 컴퓨터에 맞게 설치하시오</a:t>
            </a:r>
            <a:r>
              <a:rPr lang="en-US" altLang="ko-KR" sz="1200" dirty="0" smtClean="0">
                <a:latin typeface="+mj-lt"/>
              </a:rPr>
              <a:t>. (</a:t>
            </a:r>
            <a:r>
              <a:rPr lang="ko-KR" altLang="en-US" sz="1200" dirty="0" smtClean="0">
                <a:latin typeface="+mj-lt"/>
              </a:rPr>
              <a:t>필자는 </a:t>
            </a:r>
            <a:r>
              <a:rPr lang="en-US" altLang="ko-KR" sz="1200" dirty="0" smtClean="0">
                <a:latin typeface="+mj-lt"/>
              </a:rPr>
              <a:t>64bit)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19572" y="872716"/>
            <a:ext cx="2592288" cy="21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1160748"/>
            <a:ext cx="7975199" cy="42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223628" y="3501008"/>
            <a:ext cx="972108" cy="3960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038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564" y="184482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압축을 푼다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564" y="2204863"/>
            <a:ext cx="3492388" cy="256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1511660" y="2816932"/>
            <a:ext cx="468052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7" y="2204864"/>
            <a:ext cx="378333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300192" y="3176972"/>
            <a:ext cx="93610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63988" y="1808820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Plugins</a:t>
            </a:r>
            <a:r>
              <a:rPr lang="ko-KR" altLang="en-US" sz="1200" dirty="0" smtClean="0">
                <a:latin typeface="+mj-lt"/>
              </a:rPr>
              <a:t>의 폴더에 넣는다</a:t>
            </a:r>
          </a:p>
        </p:txBody>
      </p:sp>
    </p:spTree>
    <p:extLst>
      <p:ext uri="{BB962C8B-B14F-4D97-AF65-F5344CB8AC3E}">
        <p14:creationId xmlns="" xmlns:p14="http://schemas.microsoft.com/office/powerpoint/2010/main" val="29011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LoginPanel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="" xmlns:p14="http://schemas.microsoft.com/office/powerpoint/2010/main" val="21620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1160748"/>
            <a:ext cx="42195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431540" y="1304764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3681028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15816" y="5769260"/>
            <a:ext cx="86409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8024" y="76470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Ctrl + d</a:t>
            </a:r>
            <a:r>
              <a:rPr lang="ko-KR" altLang="en-US" sz="1200" dirty="0" smtClean="0">
                <a:latin typeface="+mj-lt"/>
              </a:rPr>
              <a:t>를 눌러 하나 더 복사한다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96036" y="1124744"/>
            <a:ext cx="13906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824028" y="180882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각각의 이름을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로 수정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240868"/>
            <a:ext cx="11811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59532" y="800708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Input Field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3068960"/>
            <a:ext cx="13525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24028" y="2755957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PWInputField</a:t>
            </a:r>
            <a:r>
              <a:rPr lang="ko-KR" altLang="en-US" sz="1200" dirty="0" smtClean="0"/>
              <a:t>를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78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124744"/>
            <a:ext cx="3733800" cy="18573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91580" y="2312876"/>
            <a:ext cx="57606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391980" y="1124744"/>
            <a:ext cx="248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365388"/>
            <a:ext cx="1409700" cy="16097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11560" y="4170250"/>
            <a:ext cx="616121" cy="7349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20770" y="3365388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인스펙터에서 앵커를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</a:t>
            </a:r>
            <a:r>
              <a:rPr lang="ko-KR" altLang="en-US" sz="1200" dirty="0" smtClean="0">
                <a:latin typeface="+mj-lt"/>
              </a:rPr>
              <a:t>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1940" y="3176972"/>
            <a:ext cx="249555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0650" y="3176973"/>
            <a:ext cx="238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err="1" smtClean="0">
                <a:latin typeface="+mj-lt"/>
              </a:rPr>
              <a:t>알트키를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ko-KR" altLang="en-US" sz="1200" dirty="0" err="1" smtClean="0">
                <a:latin typeface="+mj-lt"/>
              </a:rPr>
              <a:t>누른채</a:t>
            </a:r>
            <a:r>
              <a:rPr lang="ko-KR" altLang="en-US" sz="1200" dirty="0" smtClean="0">
                <a:latin typeface="+mj-lt"/>
              </a:rPr>
              <a:t> 좌측 정렬을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716016" y="4617132"/>
            <a:ext cx="39604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909196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944724"/>
            <a:ext cx="355636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4028" y="3573016"/>
            <a:ext cx="40003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5956" y="980728"/>
            <a:ext cx="439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>
                <a:latin typeface="+mj-lt"/>
              </a:rPr>
              <a:t>Pos X : 17.4 </a:t>
            </a:r>
            <a:r>
              <a:rPr lang="en-US" altLang="ko-KR" sz="1200" dirty="0" smtClean="0"/>
              <a:t>Pos Y : 21 Pos Z : 0 </a:t>
            </a:r>
            <a:r>
              <a:rPr lang="en-US" altLang="ko-KR" sz="1200" dirty="0" smtClean="0">
                <a:latin typeface="+mj-lt"/>
              </a:rPr>
              <a:t>Width : 398.8 Height : 31.4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+mj-lt"/>
              </a:rPr>
              <a:t>PWInputFiled</a:t>
            </a:r>
            <a:r>
              <a:rPr lang="ko-KR" altLang="en-US" sz="1200" dirty="0" smtClean="0">
                <a:latin typeface="+mj-lt"/>
              </a:rPr>
              <a:t>의 위치는 </a:t>
            </a:r>
            <a:r>
              <a:rPr lang="en-US" altLang="ko-KR" sz="1200" dirty="0" smtClean="0"/>
              <a:t>Pos X : 17.4 Pos Y : -20 Pos Z : 0 Width : 398.8 Height : 31.4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295636" y="1664804"/>
            <a:ext cx="2016224" cy="468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540" y="3573016"/>
            <a:ext cx="1266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9532" y="3248980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Placeholder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‘ID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540" y="4077073"/>
            <a:ext cx="3155087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모서리가 둥근 직사각형 8"/>
          <p:cNvSpPr/>
          <p:nvPr/>
        </p:nvSpPr>
        <p:spPr>
          <a:xfrm>
            <a:off x="503548" y="4293096"/>
            <a:ext cx="72008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55576" y="3753036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16016" y="3284984"/>
            <a:ext cx="421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PWInputField</a:t>
            </a:r>
            <a:r>
              <a:rPr lang="ko-KR" altLang="en-US" sz="1200" dirty="0" smtClean="0">
                <a:latin typeface="+mj-lt"/>
              </a:rPr>
              <a:t>도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‘PW</a:t>
            </a:r>
            <a:r>
              <a:rPr lang="ko-KR" altLang="en-US" sz="1200" dirty="0" smtClean="0">
                <a:latin typeface="+mj-lt"/>
              </a:rPr>
              <a:t>를 입력하시오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로 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32140" y="4437112"/>
            <a:ext cx="219624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600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532" y="186974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DB Browser for SQLite</a:t>
            </a:r>
            <a:r>
              <a:rPr lang="ko-KR" altLang="en-US" sz="1200" dirty="0" smtClean="0">
                <a:latin typeface="+mj-lt"/>
              </a:rPr>
              <a:t>를 연다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540" y="2157772"/>
            <a:ext cx="3544007" cy="278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19972" y="1869740"/>
            <a:ext cx="421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새 데이터베이스를 눌러 새 </a:t>
            </a:r>
            <a:r>
              <a:rPr lang="en-US" altLang="ko-KR" sz="1200" dirty="0" smtClean="0">
                <a:latin typeface="+mj-lt"/>
              </a:rPr>
              <a:t>DB table</a:t>
            </a:r>
            <a:r>
              <a:rPr lang="ko-KR" altLang="en-US" sz="1200" dirty="0" smtClean="0">
                <a:latin typeface="+mj-lt"/>
              </a:rPr>
              <a:t>을 만든다</a:t>
            </a:r>
            <a:r>
              <a:rPr lang="en-US" altLang="ko-KR" sz="1200" dirty="0" smtClean="0">
                <a:latin typeface="+mj-lt"/>
              </a:rPr>
              <a:t>. </a:t>
            </a:r>
            <a:r>
              <a:rPr lang="ko-KR" altLang="en-US" sz="1200" dirty="0" smtClean="0">
                <a:latin typeface="+mj-lt"/>
              </a:rPr>
              <a:t>파일이름은 </a:t>
            </a:r>
            <a:r>
              <a:rPr lang="en-US" altLang="ko-KR" sz="1200" dirty="0" smtClean="0">
                <a:latin typeface="+mj-lt"/>
              </a:rPr>
              <a:t>Login</a:t>
            </a:r>
            <a:r>
              <a:rPr lang="ko-KR" altLang="en-US" sz="1200" dirty="0" smtClean="0">
                <a:latin typeface="+mj-lt"/>
              </a:rPr>
              <a:t>으로 한다</a:t>
            </a:r>
            <a:r>
              <a:rPr lang="en-US" altLang="ko-KR" sz="1200" dirty="0" smtClean="0">
                <a:latin typeface="+mj-lt"/>
              </a:rPr>
              <a:t>.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이때 위치는 </a:t>
            </a:r>
            <a:r>
              <a:rPr lang="en-US" altLang="ko-KR" sz="1200" dirty="0" smtClean="0">
                <a:latin typeface="+mj-lt"/>
              </a:rPr>
              <a:t>Assets</a:t>
            </a:r>
            <a:r>
              <a:rPr lang="ko-KR" altLang="en-US" sz="1200" dirty="0" smtClean="0">
                <a:latin typeface="+mj-lt"/>
              </a:rPr>
              <a:t>폴더 안에 만든다</a:t>
            </a:r>
            <a:r>
              <a:rPr lang="en-US" altLang="ko-KR" sz="1200" dirty="0" smtClean="0">
                <a:latin typeface="+mj-lt"/>
              </a:rPr>
              <a:t>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3699" y="2337792"/>
            <a:ext cx="4208741" cy="263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6264188" y="25178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04048" y="4318012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645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1740" y="1124744"/>
            <a:ext cx="4464400" cy="437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375756" y="1592796"/>
            <a:ext cx="432048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411760" y="2744924"/>
            <a:ext cx="2808312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31740" y="728700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테이블을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1740" y="5481228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No = not null</a:t>
            </a:r>
          </a:p>
          <a:p>
            <a:r>
              <a:rPr lang="en-US" altLang="ko-KR" sz="1200" dirty="0" smtClean="0">
                <a:latin typeface="+mj-lt"/>
              </a:rPr>
              <a:t>PK = primary key(</a:t>
            </a:r>
            <a:r>
              <a:rPr lang="ko-KR" altLang="en-US" sz="1200" dirty="0" smtClean="0">
                <a:latin typeface="+mj-lt"/>
              </a:rPr>
              <a:t>주 키</a:t>
            </a:r>
            <a:r>
              <a:rPr lang="en-US" altLang="ko-KR" sz="1200" dirty="0" smtClean="0">
                <a:latin typeface="+mj-lt"/>
              </a:rPr>
              <a:t>)</a:t>
            </a:r>
          </a:p>
          <a:p>
            <a:r>
              <a:rPr lang="en-US" altLang="ko-KR" sz="1200" dirty="0" smtClean="0">
                <a:latin typeface="+mj-lt"/>
              </a:rPr>
              <a:t>AI = </a:t>
            </a:r>
            <a:r>
              <a:rPr lang="ko-KR" altLang="en-US" sz="1200" dirty="0" smtClean="0">
                <a:latin typeface="+mj-lt"/>
              </a:rPr>
              <a:t>숫자를 자동 증가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>
                <a:latin typeface="+mj-lt"/>
              </a:rPr>
              <a:t>U = unique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649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04764"/>
            <a:ext cx="3980818" cy="313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516" y="944724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다음과 같이 테이블에 데이터를 만든다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1592796"/>
            <a:ext cx="32403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9532" y="1988840"/>
            <a:ext cx="129614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08004" y="908720"/>
            <a:ext cx="385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또는 </a:t>
            </a:r>
            <a:r>
              <a:rPr lang="en-US" altLang="ko-KR" sz="1200" dirty="0" smtClean="0">
                <a:latin typeface="+mj-lt"/>
              </a:rPr>
              <a:t>SQL</a:t>
            </a:r>
            <a:r>
              <a:rPr lang="ko-KR" altLang="en-US" sz="1200" dirty="0" smtClean="0">
                <a:latin typeface="+mj-lt"/>
              </a:rPr>
              <a:t>실행으로 테이블에 데이터를 만들 수 있다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insert into Login(ID,Password) values('C','12345');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004" y="1376772"/>
            <a:ext cx="40265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모서리가 둥근 직사각형 9"/>
          <p:cNvSpPr/>
          <p:nvPr/>
        </p:nvSpPr>
        <p:spPr>
          <a:xfrm>
            <a:off x="4824028" y="2096852"/>
            <a:ext cx="1512168" cy="1080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16016" y="3933056"/>
            <a:ext cx="169218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5796" y="5229200"/>
            <a:ext cx="3423109" cy="14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735796" y="4869160"/>
            <a:ext cx="3420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결과 </a:t>
            </a:r>
            <a:r>
              <a:rPr lang="en-US" altLang="ko-KR" sz="1200" dirty="0" smtClean="0">
                <a:latin typeface="+mj-lt"/>
              </a:rPr>
              <a:t>(</a:t>
            </a:r>
            <a:r>
              <a:rPr lang="ko-KR" altLang="en-US" sz="1200" dirty="0" smtClean="0">
                <a:latin typeface="+mj-lt"/>
              </a:rPr>
              <a:t>성공적으로 데이터가 추가되었다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5816" y="6489340"/>
            <a:ext cx="28083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750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86247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95536" y="1566267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11560" y="3942531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51820" y="4734619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86247"/>
            <a:ext cx="4015662" cy="69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954199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 – Rename : LoginButton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로그인으로 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2924944"/>
            <a:ext cx="3744577" cy="204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932040" y="2250343"/>
            <a:ext cx="3924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LoginButton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-101 Pos Y : -93 Pos Z : 0</a:t>
            </a:r>
          </a:p>
          <a:p>
            <a:r>
              <a:rPr lang="en-US" altLang="ko-KR" sz="1200" dirty="0" smtClean="0"/>
              <a:t>Width : 160 Height : 30</a:t>
            </a:r>
            <a:r>
              <a:rPr lang="ko-KR" altLang="en-US" sz="1200" dirty="0" smtClean="0">
                <a:latin typeface="+mj-lt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121188"/>
            <a:ext cx="4032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로그인 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6036" y="5445224"/>
            <a:ext cx="137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4020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660" y="1888815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91780" y="1888815"/>
            <a:ext cx="5220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Assets – </a:t>
            </a:r>
            <a:r>
              <a:rPr lang="ko-KR" altLang="en-US" sz="1200" dirty="0" smtClean="0">
                <a:latin typeface="+mj-lt"/>
              </a:rPr>
              <a:t>오른쪽 클릭 </a:t>
            </a:r>
            <a:r>
              <a:rPr lang="en-US" altLang="ko-KR" sz="1200" dirty="0" smtClean="0">
                <a:latin typeface="+mj-lt"/>
              </a:rPr>
              <a:t>– Create – C# Script – Rename : GameManager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660" y="3148955"/>
            <a:ext cx="34099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88024" y="3256967"/>
            <a:ext cx="3528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 </a:t>
            </a:r>
            <a:r>
              <a:rPr lang="ko-KR" altLang="en-US" sz="1200" dirty="0" smtClean="0">
                <a:latin typeface="+mj-lt"/>
              </a:rPr>
              <a:t>왼쪽 그림과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1088740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생성한다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772816"/>
            <a:ext cx="910910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5756" y="764704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다음 그림의 코드를 입력하여 </a:t>
            </a:r>
            <a:r>
              <a:rPr lang="en-US" altLang="ko-KR" sz="1200" dirty="0" smtClean="0">
                <a:latin typeface="+mj-lt"/>
              </a:rPr>
              <a:t>SQL </a:t>
            </a:r>
            <a:r>
              <a:rPr lang="ko-KR" altLang="en-US" sz="1200" dirty="0" smtClean="0">
                <a:latin typeface="+mj-lt"/>
              </a:rPr>
              <a:t>테이블을 읽기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3668" y="1016732"/>
            <a:ext cx="5487169" cy="555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862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454" y="1232756"/>
            <a:ext cx="38290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454" y="2276872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2031454" y="2276872"/>
            <a:ext cx="82809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19486" y="1808820"/>
            <a:ext cx="100811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6"/>
          <p:cNvCxnSpPr>
            <a:stCxn id="5" idx="0"/>
            <a:endCxn id="6" idx="2"/>
          </p:cNvCxnSpPr>
          <p:nvPr/>
        </p:nvCxnSpPr>
        <p:spPr>
          <a:xfrm rot="5400000" flipH="1" flipV="1">
            <a:off x="2490505" y="1943835"/>
            <a:ext cx="288032" cy="3780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11574" y="2276872"/>
            <a:ext cx="198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Main Carmera</a:t>
            </a:r>
            <a:r>
              <a:rPr lang="ko-KR" altLang="en-US" sz="1200" dirty="0" smtClean="0">
                <a:latin typeface="+mj-lt"/>
              </a:rPr>
              <a:t>에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5589240"/>
            <a:ext cx="52768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15716" y="3645024"/>
            <a:ext cx="13525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2015716" y="364502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39952" y="6021288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4" idx="3"/>
            <a:endCxn id="15" idx="0"/>
          </p:cNvCxnSpPr>
          <p:nvPr/>
        </p:nvCxnSpPr>
        <p:spPr>
          <a:xfrm>
            <a:off x="3131840" y="3771038"/>
            <a:ext cx="1674186" cy="225025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2015716" y="4185084"/>
            <a:ext cx="1116124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139952" y="6237312"/>
            <a:ext cx="133214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구부러진 연결선 25"/>
          <p:cNvCxnSpPr>
            <a:stCxn id="24" idx="3"/>
            <a:endCxn id="25" idx="0"/>
          </p:cNvCxnSpPr>
          <p:nvPr/>
        </p:nvCxnSpPr>
        <p:spPr>
          <a:xfrm>
            <a:off x="3131840" y="4311098"/>
            <a:ext cx="1674186" cy="1926214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11960" y="4005064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각각 드래그한다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03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0958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6336196" y="1844824"/>
            <a:ext cx="324036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07704" y="728700"/>
            <a:ext cx="511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Button - Inspector</a:t>
            </a:r>
            <a:endParaRPr lang="ko-KR" altLang="en-US" sz="1200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564904"/>
            <a:ext cx="51149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07704" y="209685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빨간색상자를 클릭해서 </a:t>
            </a:r>
            <a:r>
              <a:rPr lang="en-US" altLang="ko-KR" sz="1200" dirty="0" smtClean="0"/>
              <a:t>MainCamera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빨간색상자를 클릭해서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클릭하고 </a:t>
            </a:r>
            <a:r>
              <a:rPr lang="en-US" altLang="ko-KR" sz="1200" dirty="0" smtClean="0"/>
              <a:t>LoginBtn</a:t>
            </a:r>
            <a:r>
              <a:rPr lang="ko-KR" altLang="en-US" sz="1200" dirty="0" smtClean="0"/>
              <a:t>을 찾아서 클릭한다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3068960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27884" y="2816932"/>
            <a:ext cx="154817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383868" y="299695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4048" y="278092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7704" y="375303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(</a:t>
            </a:r>
            <a:r>
              <a:rPr lang="ko-KR" altLang="en-US" sz="1200" dirty="0" smtClean="0"/>
              <a:t>결과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게임을 실행시키고</a:t>
            </a:r>
            <a:r>
              <a:rPr lang="en-US" altLang="ko-KR" sz="1200" dirty="0" smtClean="0"/>
              <a:t>, DBTable</a:t>
            </a:r>
            <a:r>
              <a:rPr lang="ko-KR" altLang="en-US" sz="1200" dirty="0" smtClean="0"/>
              <a:t>에 저장된 </a:t>
            </a:r>
            <a:r>
              <a:rPr lang="en-US" altLang="ko-KR" sz="1200" dirty="0" smtClean="0"/>
              <a:t>ID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PW</a:t>
            </a:r>
            <a:r>
              <a:rPr lang="ko-KR" altLang="en-US" sz="1200" dirty="0" smtClean="0"/>
              <a:t>를 넣고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버튼을 눌리면 </a:t>
            </a:r>
            <a:r>
              <a:rPr lang="en-US" altLang="ko-KR" sz="1200" dirty="0" smtClean="0"/>
              <a:t>Main</a:t>
            </a:r>
            <a:r>
              <a:rPr lang="ko-KR" altLang="en-US" sz="1200" dirty="0" smtClean="0"/>
              <a:t>씬으로 넘어가는 것을 보게 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329100"/>
            <a:ext cx="3491949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구부러진 연결선 15"/>
          <p:cNvCxnSpPr>
            <a:stCxn id="13316" idx="3"/>
            <a:endCxn id="13317" idx="1"/>
          </p:cNvCxnSpPr>
          <p:nvPr/>
        </p:nvCxnSpPr>
        <p:spPr>
          <a:xfrm flipV="1">
            <a:off x="3887485" y="5427222"/>
            <a:ext cx="828531" cy="431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4329100"/>
            <a:ext cx="3468902" cy="21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659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91980" y="1089670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먼저 </a:t>
            </a:r>
            <a:r>
              <a:rPr lang="en-US" altLang="ko-KR" sz="1200" dirty="0" smtClean="0">
                <a:latin typeface="+mj-lt"/>
              </a:rPr>
              <a:t>Icon_1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Inspector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Image(Script)</a:t>
            </a:r>
            <a:r>
              <a:rPr lang="ko-KR" altLang="en-US" sz="1200" dirty="0" smtClean="0">
                <a:latin typeface="+mj-lt"/>
              </a:rPr>
              <a:t>에서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  Source Image</a:t>
            </a:r>
            <a:r>
              <a:rPr lang="ko-KR" altLang="en-US" sz="1200" dirty="0" smtClean="0">
                <a:latin typeface="+mj-lt"/>
              </a:rPr>
              <a:t>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3748" y="4328611"/>
            <a:ext cx="2867025" cy="1952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0773" y="4586802"/>
            <a:ext cx="2215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en-US" altLang="ko-KR" sz="1200" dirty="0" err="1" smtClean="0">
                <a:latin typeface="+mj-lt"/>
              </a:rPr>
              <a:t>BackGround</a:t>
            </a:r>
            <a:r>
              <a:rPr lang="ko-KR" altLang="en-US" sz="1200" dirty="0" smtClean="0">
                <a:latin typeface="+mj-lt"/>
              </a:rPr>
              <a:t>로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19572" y="2132856"/>
            <a:ext cx="684076" cy="2520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83868" y="5196014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942950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로그인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LoginTitle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3988" y="1252128"/>
            <a:ext cx="4513144" cy="36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08004" y="1612168"/>
            <a:ext cx="68407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710719"/>
            <a:ext cx="3934288" cy="21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15516" y="300167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LoginTitle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104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="" xmlns:p14="http://schemas.microsoft.com/office/powerpoint/2010/main" val="1559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8</a:t>
            </a:r>
          </a:p>
        </p:txBody>
      </p:sp>
    </p:spTree>
    <p:extLst>
      <p:ext uri="{BB962C8B-B14F-4D97-AF65-F5344CB8AC3E}">
        <p14:creationId xmlns="" xmlns:p14="http://schemas.microsoft.com/office/powerpoint/2010/main" val="3968269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2120" y="908720"/>
            <a:ext cx="262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Panel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Rename : CreateAccountPanel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316291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4041067"/>
            <a:ext cx="52673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88124" y="4041068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 빨간색 상자를 클릭하여 </a:t>
            </a:r>
            <a:r>
              <a:rPr lang="en-US" altLang="ko-KR" sz="1200" dirty="0" smtClean="0"/>
              <a:t>Background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None</a:t>
            </a:r>
            <a:r>
              <a:rPr lang="ko-KR" altLang="en-US" sz="1200" dirty="0" smtClean="0"/>
              <a:t>으로 바꾸고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 빨간색 상자를 클릭하여 흰색으로 바꾼다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400092" y="5481228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75756" y="5697252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08104" y="540922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8104" y="566124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="" xmlns:p14="http://schemas.microsoft.com/office/powerpoint/2010/main" val="20994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32756"/>
            <a:ext cx="3810000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196752"/>
            <a:ext cx="4068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LoginPanel</a:t>
            </a:r>
            <a:r>
              <a:rPr lang="ko-KR" altLang="en-US" sz="1200" dirty="0" smtClean="0">
                <a:latin typeface="+mj-lt"/>
              </a:rPr>
              <a:t>에 있는 </a:t>
            </a:r>
            <a:r>
              <a:rPr lang="en-US" altLang="ko-KR" sz="1200" dirty="0" smtClean="0">
                <a:latin typeface="+mj-lt"/>
              </a:rPr>
              <a:t>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PWInputField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Ctrl+d</a:t>
            </a:r>
            <a:r>
              <a:rPr lang="ko-KR" altLang="en-US" sz="1200" dirty="0" smtClean="0">
                <a:latin typeface="+mj-lt"/>
              </a:rPr>
              <a:t>를 눌러 복사한다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CreateAccountPanel</a:t>
            </a:r>
            <a:r>
              <a:rPr lang="ko-KR" altLang="en-US" sz="1200" dirty="0" smtClean="0">
                <a:latin typeface="+mj-lt"/>
              </a:rPr>
              <a:t>에 </a:t>
            </a:r>
            <a:r>
              <a:rPr lang="en-US" altLang="ko-KR" sz="1200" dirty="0" smtClean="0">
                <a:latin typeface="+mj-lt"/>
              </a:rPr>
              <a:t>Drage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3.</a:t>
            </a:r>
            <a:r>
              <a:rPr lang="ko-KR" altLang="en-US" sz="1200" dirty="0" smtClean="0">
                <a:latin typeface="+mj-lt"/>
              </a:rPr>
              <a:t> 각각의 이름을 </a:t>
            </a:r>
            <a:r>
              <a:rPr lang="en-US" altLang="ko-KR" sz="1200" dirty="0" smtClean="0">
                <a:latin typeface="+mj-lt"/>
              </a:rPr>
              <a:t>New</a:t>
            </a:r>
            <a:r>
              <a:rPr lang="en-US" altLang="ko-KR" sz="1200" dirty="0" smtClean="0"/>
              <a:t>IDInputField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NewPWInputField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7564" y="3320988"/>
            <a:ext cx="1764196" cy="6120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137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721"/>
            <a:ext cx="3420833" cy="186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44008" y="872716"/>
            <a:ext cx="406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Hierarchy – Create – UI – Button</a:t>
            </a:r>
            <a:r>
              <a:rPr lang="ko-KR" altLang="en-US" sz="1200" dirty="0" smtClean="0">
                <a:latin typeface="+mj-lt"/>
              </a:rPr>
              <a:t>을 생성하고</a:t>
            </a:r>
            <a:r>
              <a:rPr lang="en-US" altLang="ko-KR" sz="1200" dirty="0" smtClean="0">
                <a:latin typeface="+mj-lt"/>
              </a:rPr>
              <a:t>, CreateAccountPanel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996952"/>
            <a:ext cx="3469242" cy="140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6016" y="2996952"/>
            <a:ext cx="4068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Button</a:t>
            </a:r>
            <a:r>
              <a:rPr lang="ko-KR" altLang="en-US" sz="1200" dirty="0" smtClean="0">
                <a:latin typeface="+mj-lt"/>
              </a:rPr>
              <a:t>의 </a:t>
            </a:r>
            <a:r>
              <a:rPr lang="en-US" altLang="ko-KR" sz="1200" dirty="0" smtClean="0">
                <a:latin typeface="+mj-lt"/>
              </a:rPr>
              <a:t>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en-US" altLang="ko-KR" sz="1200" dirty="0" smtClean="0">
                <a:latin typeface="+mj-lt"/>
              </a:rPr>
              <a:t>‘</a:t>
            </a:r>
            <a:r>
              <a:rPr lang="ko-KR" altLang="en-US" sz="1200" dirty="0" smtClean="0">
                <a:latin typeface="+mj-lt"/>
              </a:rPr>
              <a:t>계정 생성</a:t>
            </a:r>
            <a:r>
              <a:rPr lang="en-US" altLang="ko-KR" sz="1200" dirty="0" smtClean="0">
                <a:latin typeface="+mj-lt"/>
              </a:rPr>
              <a:t>’</a:t>
            </a:r>
            <a:r>
              <a:rPr lang="ko-KR" altLang="en-US" sz="1200" dirty="0" smtClean="0">
                <a:latin typeface="+mj-lt"/>
              </a:rPr>
              <a:t>이라고 수정한다</a:t>
            </a:r>
            <a:r>
              <a:rPr lang="en-US" altLang="ko-KR" sz="1200" dirty="0" smtClean="0">
                <a:latin typeface="+mj-lt"/>
              </a:rPr>
              <a:t>.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7" y="4617132"/>
            <a:ext cx="3476626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16016" y="461713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Button</a:t>
            </a:r>
            <a:r>
              <a:rPr lang="ko-KR" altLang="en-US" sz="1200" dirty="0" smtClean="0">
                <a:latin typeface="+mj-lt"/>
              </a:rPr>
              <a:t>의 위치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Pos X : 17.4 Pos Y : -93.5 Pos Z : 0 Width : 398.8 Height : 31.4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="" xmlns:p14="http://schemas.microsoft.com/office/powerpoint/2010/main" val="544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708920"/>
            <a:ext cx="7380820" cy="34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980728"/>
            <a:ext cx="32480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59632" y="1052736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를 연다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88224" y="1016732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6056" y="2744924"/>
            <a:ext cx="1980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</a:t>
            </a:r>
            <a:r>
              <a:rPr lang="ko-KR" altLang="en-US" sz="1200" dirty="0" smtClean="0">
                <a:latin typeface="+mj-lt"/>
              </a:rPr>
              <a:t>다음과 같이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87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87835"/>
            <a:ext cx="5267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12160" y="188783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Main Camera – Inspector</a:t>
            </a:r>
            <a:r>
              <a:rPr lang="ko-KR" altLang="en-US" sz="1200" dirty="0" smtClean="0">
                <a:latin typeface="+mj-lt"/>
              </a:rPr>
              <a:t>에서 </a:t>
            </a:r>
            <a:r>
              <a:rPr lang="en-US" altLang="ko-KR" sz="1200" dirty="0" smtClean="0">
                <a:latin typeface="+mj-lt"/>
              </a:rPr>
              <a:t>NewIDInputField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NewPWInputField</a:t>
            </a:r>
            <a:r>
              <a:rPr lang="ko-KR" altLang="en-US" sz="1200" dirty="0" smtClean="0">
                <a:latin typeface="+mj-lt"/>
              </a:rPr>
              <a:t>를 ①과 ② 빨간색 상자에 각각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519772" y="4444119"/>
            <a:ext cx="29523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519772" y="466014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3908" y="438314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3908" y="458813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="" xmlns:p14="http://schemas.microsoft.com/office/powerpoint/2010/main" val="417498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508" y="917029"/>
            <a:ext cx="4800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7536" y="908720"/>
            <a:ext cx="3996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CreateAccountPanel - 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</a:p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11152" y="5669557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180" y="5453533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164" y="5597549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3988" y="5381525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="" xmlns:p14="http://schemas.microsoft.com/office/powerpoint/2010/main" val="11170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38561"/>
            <a:ext cx="526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935596" y="2626593"/>
            <a:ext cx="252028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04148" y="2302557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그림과 같이 </a:t>
            </a:r>
            <a:r>
              <a:rPr lang="en-US" altLang="ko-KR" sz="1200" dirty="0" smtClean="0">
                <a:latin typeface="+mj-lt"/>
              </a:rPr>
              <a:t>CreateAccountPanel – Inspector</a:t>
            </a:r>
            <a:r>
              <a:rPr lang="ko-KR" altLang="en-US" sz="1200" dirty="0" smtClean="0">
                <a:latin typeface="+mj-lt"/>
              </a:rPr>
              <a:t>에서 빨간색 상자를 클릭하여 체크를 해제해준다</a:t>
            </a:r>
            <a:r>
              <a:rPr lang="en-US" altLang="ko-KR" sz="1200" dirty="0" smtClean="0">
                <a:latin typeface="+mj-lt"/>
              </a:rPr>
              <a:t>.(</a:t>
            </a:r>
            <a:r>
              <a:rPr lang="ko-KR" altLang="en-US" sz="1200" dirty="0" smtClean="0">
                <a:latin typeface="+mj-lt"/>
              </a:rPr>
              <a:t>비활성화</a:t>
            </a:r>
            <a:r>
              <a:rPr lang="en-US" altLang="ko-KR" sz="1200" dirty="0" smtClean="0">
                <a:latin typeface="+mj-lt"/>
              </a:rPr>
              <a:t>)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70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94259"/>
            <a:ext cx="4238625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모서리가 둥근 직사각형 4"/>
          <p:cNvSpPr/>
          <p:nvPr/>
        </p:nvSpPr>
        <p:spPr>
          <a:xfrm>
            <a:off x="395536" y="1664804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4041068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51820" y="4833156"/>
            <a:ext cx="61206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528" y="954199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 – UI – Button</a:t>
            </a:r>
            <a:r>
              <a:rPr lang="ko-KR" altLang="en-US" sz="1200" dirty="0" smtClean="0">
                <a:latin typeface="+mj-lt"/>
              </a:rPr>
              <a:t>을 생성하고 </a:t>
            </a:r>
            <a:r>
              <a:rPr lang="en-US" altLang="ko-KR" sz="1200" dirty="0" smtClean="0">
                <a:latin typeface="+mj-lt"/>
              </a:rPr>
              <a:t>CreateAccountButton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en-US" altLang="ko-KR" sz="1200" dirty="0" smtClean="0"/>
              <a:t>Rename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8044" y="918195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Text</a:t>
            </a:r>
            <a:r>
              <a:rPr lang="ko-KR" altLang="en-US" sz="1200" dirty="0" smtClean="0">
                <a:latin typeface="+mj-lt"/>
              </a:rPr>
              <a:t>를 </a:t>
            </a:r>
            <a:r>
              <a:rPr lang="ko-KR" altLang="en-US" sz="1200" dirty="0" smtClean="0">
                <a:latin typeface="+mj-lt"/>
              </a:rPr>
              <a:t>회원가</a:t>
            </a:r>
            <a:r>
              <a:rPr lang="ko-KR" altLang="en-US" sz="1200" dirty="0" smtClean="0">
                <a:latin typeface="+mj-lt"/>
              </a:rPr>
              <a:t>입</a:t>
            </a:r>
            <a:r>
              <a:rPr lang="ko-KR" altLang="en-US" sz="1200" dirty="0" smtClean="0">
                <a:latin typeface="+mj-lt"/>
              </a:rPr>
              <a:t>으로 </a:t>
            </a:r>
            <a:r>
              <a:rPr lang="ko-KR" altLang="en-US" sz="1200" dirty="0" smtClean="0">
                <a:latin typeface="+mj-lt"/>
              </a:rPr>
              <a:t>수정한다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209685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CreateAccountButton</a:t>
            </a:r>
            <a:r>
              <a:rPr lang="ko-KR" altLang="en-US" sz="1200" dirty="0" smtClean="0">
                <a:latin typeface="+mj-lt"/>
              </a:rPr>
              <a:t>의 위치는</a:t>
            </a:r>
            <a:endParaRPr lang="en-US" altLang="ko-KR" sz="1200" dirty="0" smtClean="0">
              <a:latin typeface="+mj-lt"/>
            </a:endParaRPr>
          </a:p>
          <a:p>
            <a:r>
              <a:rPr lang="en-US" altLang="ko-KR" sz="1200" dirty="0" smtClean="0"/>
              <a:t>Pos X : 137 Pos Y : -93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60032" y="4952201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>
                <a:latin typeface="+mj-lt"/>
              </a:rPr>
              <a:t>다음과 같이 </a:t>
            </a:r>
            <a:r>
              <a:rPr lang="ko-KR" altLang="en-US" sz="1200" dirty="0" smtClean="0">
                <a:latin typeface="+mj-lt"/>
              </a:rPr>
              <a:t>회원가입 </a:t>
            </a:r>
            <a:r>
              <a:rPr lang="ko-KR" altLang="en-US" sz="1200" dirty="0" smtClean="0">
                <a:latin typeface="+mj-lt"/>
              </a:rPr>
              <a:t>버튼을 </a:t>
            </a:r>
            <a:r>
              <a:rPr lang="en-US" altLang="ko-KR" sz="1200" dirty="0" smtClean="0">
                <a:latin typeface="+mj-lt"/>
              </a:rPr>
              <a:t>LoginPanel</a:t>
            </a:r>
            <a:r>
              <a:rPr lang="ko-KR" altLang="en-US" sz="1200" dirty="0" smtClean="0">
                <a:latin typeface="+mj-lt"/>
              </a:rPr>
              <a:t>에 상속시킨다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8044" y="1304763"/>
            <a:ext cx="3924436" cy="68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265204"/>
            <a:ext cx="18764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4" y="2744924"/>
            <a:ext cx="395323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215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>
                <a:solidFill>
                  <a:srgbClr val="1CCAB9"/>
                </a:solidFill>
                <a:latin typeface="+mn-ea"/>
              </a:rPr>
              <a:t>로딩 씬 구현하기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831" y="1089670"/>
            <a:ext cx="3724275" cy="1619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1980" y="1089670"/>
            <a:ext cx="315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</a:t>
            </a:r>
            <a:r>
              <a:rPr lang="ko-KR" altLang="en-US" sz="1200" dirty="0" smtClean="0">
                <a:latin typeface="+mj-lt"/>
              </a:rPr>
              <a:t>이번에는 </a:t>
            </a:r>
            <a:r>
              <a:rPr lang="en-US" altLang="ko-KR" sz="1200" dirty="0" smtClean="0">
                <a:latin typeface="+mj-lt"/>
              </a:rPr>
              <a:t>Icon_2 </a:t>
            </a:r>
            <a:r>
              <a:rPr lang="ko-KR" altLang="en-US" sz="1200" dirty="0" smtClean="0">
                <a:latin typeface="+mj-lt"/>
              </a:rPr>
              <a:t>오브젝트를 클릭합니다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63588" y="2348880"/>
            <a:ext cx="68407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831" y="3104964"/>
            <a:ext cx="5191125" cy="971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8882" y="3104964"/>
            <a:ext cx="2437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2. Inspector</a:t>
            </a:r>
            <a:r>
              <a:rPr lang="ko-KR" altLang="en-US" sz="1200" dirty="0"/>
              <a:t>의 </a:t>
            </a:r>
            <a:r>
              <a:rPr lang="en-US" altLang="ko-KR" sz="1200" dirty="0"/>
              <a:t>Image(Script)</a:t>
            </a:r>
            <a:r>
              <a:rPr lang="ko-KR" altLang="en-US" sz="1200" dirty="0"/>
              <a:t>에서</a:t>
            </a:r>
            <a:endParaRPr lang="en-US" altLang="ko-KR" sz="1200" dirty="0"/>
          </a:p>
          <a:p>
            <a:r>
              <a:rPr lang="en-US" altLang="ko-KR" sz="1200" dirty="0"/>
              <a:t>   Source Image</a:t>
            </a:r>
            <a:r>
              <a:rPr lang="ko-KR" altLang="en-US" sz="1200" dirty="0"/>
              <a:t>를 클릭합니다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456844" y="3330304"/>
            <a:ext cx="257112" cy="236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9211" y="4586802"/>
            <a:ext cx="3105150" cy="1314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0773" y="4586802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3. Checkmark</a:t>
            </a:r>
            <a:r>
              <a:rPr lang="ko-KR" altLang="en-US" sz="1200" dirty="0" smtClean="0">
                <a:latin typeface="+mj-lt"/>
              </a:rPr>
              <a:t>로 변경합니다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43542" y="4741380"/>
            <a:ext cx="1086992" cy="1005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07301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145" y="1448780"/>
            <a:ext cx="33051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36290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91980" y="1412776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GameManager</a:t>
            </a:r>
            <a:r>
              <a:rPr lang="ko-KR" altLang="en-US" sz="1200" dirty="0" smtClean="0">
                <a:latin typeface="+mj-lt"/>
              </a:rPr>
              <a:t>을 열어서 다음과 같이 코드를 추가한다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516" y="3027387"/>
            <a:ext cx="4026629" cy="245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91980" y="3027387"/>
            <a:ext cx="4176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>
                <a:latin typeface="+mj-lt"/>
              </a:rPr>
              <a:t>빨간색 상자에 </a:t>
            </a:r>
            <a:r>
              <a:rPr lang="en-US" altLang="ko-KR" sz="1200" dirty="0" smtClean="0">
                <a:latin typeface="+mj-lt"/>
              </a:rPr>
              <a:t>CreateAccountPanel</a:t>
            </a:r>
            <a:r>
              <a:rPr lang="ko-KR" altLang="en-US" sz="1200" dirty="0" smtClean="0">
                <a:latin typeface="+mj-lt"/>
              </a:rPr>
              <a:t>을 </a:t>
            </a:r>
            <a:r>
              <a:rPr lang="en-US" altLang="ko-KR" sz="1200" dirty="0" smtClean="0">
                <a:latin typeface="+mj-lt"/>
              </a:rPr>
              <a:t>Drag</a:t>
            </a:r>
            <a:r>
              <a:rPr lang="ko-KR" altLang="en-US" sz="1200" dirty="0" smtClean="0">
                <a:latin typeface="+mj-lt"/>
              </a:rPr>
              <a:t>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63688" y="5295639"/>
            <a:ext cx="230425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546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44725"/>
            <a:ext cx="3276364" cy="330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3239852" y="4041068"/>
            <a:ext cx="21602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32" y="4653136"/>
            <a:ext cx="51054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944724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1. CreateAccountButton</a:t>
            </a:r>
            <a:r>
              <a:rPr lang="ko-KR" altLang="en-US" sz="1200" dirty="0" smtClean="0">
                <a:latin typeface="+mj-lt"/>
              </a:rPr>
              <a:t> </a:t>
            </a:r>
            <a:r>
              <a:rPr lang="en-US" altLang="ko-KR" sz="1200" dirty="0" smtClean="0">
                <a:latin typeface="+mj-lt"/>
              </a:rPr>
              <a:t>– Inspector</a:t>
            </a:r>
            <a:r>
              <a:rPr lang="ko-KR" altLang="en-US" sz="1200" dirty="0" smtClean="0">
                <a:latin typeface="+mj-lt"/>
              </a:rPr>
              <a:t>에서 빨간색 상자를 클릭한다</a:t>
            </a:r>
            <a:r>
              <a:rPr lang="en-US" altLang="ko-KR" sz="1200" dirty="0" smtClean="0">
                <a:latin typeface="+mj-lt"/>
              </a:rPr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46171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2.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OpenCreateAccountBtn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727684" y="5157192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79712" y="4941168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35696" y="5085184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486916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</p:spTree>
    <p:extLst>
      <p:ext uri="{BB962C8B-B14F-4D97-AF65-F5344CB8AC3E}">
        <p14:creationId xmlns="" xmlns:p14="http://schemas.microsoft.com/office/powerpoint/2010/main" val="24979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2024844"/>
            <a:ext cx="3939293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1980" y="1484784"/>
            <a:ext cx="4572508" cy="359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83671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+mj-lt"/>
              </a:rPr>
              <a:t>실행결과</a:t>
            </a:r>
          </a:p>
        </p:txBody>
      </p:sp>
    </p:spTree>
    <p:extLst>
      <p:ext uri="{BB962C8B-B14F-4D97-AF65-F5344CB8AC3E}">
        <p14:creationId xmlns="" xmlns:p14="http://schemas.microsoft.com/office/powerpoint/2010/main" val="22308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232756"/>
            <a:ext cx="4549618" cy="363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390861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90872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Text</a:t>
            </a:r>
            <a:r>
              <a:rPr lang="ko-KR" altLang="en-US" sz="1200" dirty="0" smtClean="0"/>
              <a:t>를 만들어준다</a:t>
            </a:r>
            <a:r>
              <a:rPr lang="en-US" altLang="ko-KR" sz="1200" dirty="0" smtClean="0"/>
              <a:t>. Rename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CreateAccountTitle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3988" y="856084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572000" y="1592796"/>
            <a:ext cx="79208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28184" y="2584276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128284" y="330435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8184" y="370040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3528" y="2636912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CreateAccountTitle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r>
              <a:rPr lang="en-US" altLang="ko-KR" sz="1200" dirty="0" smtClean="0"/>
              <a:t>Pos X : 21 Pos Y : 103 Pos Z : 0</a:t>
            </a:r>
          </a:p>
          <a:p>
            <a:r>
              <a:rPr lang="en-US" altLang="ko-KR" sz="1200" dirty="0" smtClean="0"/>
              <a:t>Width : 160 Height : 30</a:t>
            </a:r>
            <a:endParaRPr lang="ko-KR" altLang="en-US" sz="1200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532" y="3248980"/>
            <a:ext cx="393799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회원가입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16" y="836712"/>
            <a:ext cx="633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+mj-lt"/>
              </a:rPr>
              <a:t>여기서 잠깐</a:t>
            </a:r>
            <a:r>
              <a:rPr lang="en-US" altLang="ko-KR" sz="1600" dirty="0" smtClean="0">
                <a:solidFill>
                  <a:srgbClr val="FF0000"/>
                </a:solidFill>
                <a:latin typeface="+mj-lt"/>
              </a:rPr>
              <a:t>! </a:t>
            </a:r>
            <a:r>
              <a:rPr lang="en-US" altLang="ko-KR" sz="1200" dirty="0" smtClean="0">
                <a:latin typeface="+mj-lt"/>
              </a:rPr>
              <a:t>ID</a:t>
            </a:r>
            <a:r>
              <a:rPr lang="ko-KR" altLang="en-US" sz="1200" dirty="0" smtClean="0">
                <a:latin typeface="+mj-lt"/>
              </a:rPr>
              <a:t>와 </a:t>
            </a:r>
            <a:r>
              <a:rPr lang="en-US" altLang="ko-KR" sz="1200" dirty="0" smtClean="0">
                <a:latin typeface="+mj-lt"/>
              </a:rPr>
              <a:t>PW</a:t>
            </a:r>
            <a:r>
              <a:rPr lang="ko-KR" altLang="en-US" sz="1200" dirty="0" smtClean="0">
                <a:latin typeface="+mj-lt"/>
              </a:rPr>
              <a:t>가 공백이라도 로그인 또는 회원가입이 된다</a:t>
            </a:r>
            <a:r>
              <a:rPr lang="en-US" altLang="ko-KR" sz="1200" dirty="0" smtClean="0">
                <a:latin typeface="+mj-lt"/>
              </a:rPr>
              <a:t>?!</a:t>
            </a:r>
            <a:endParaRPr lang="ko-KR" altLang="en-US" sz="1200" dirty="0" smtClean="0"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257092"/>
            <a:ext cx="773686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24" y="1484784"/>
            <a:ext cx="51244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175956" y="155679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LoginCo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03948" y="4761148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CreateAccountBtn</a:t>
            </a:r>
            <a:r>
              <a:rPr lang="ko-KR" altLang="en-US" sz="1200" dirty="0" smtClean="0"/>
              <a:t>함수에서는 왼쪽과 같이 코드를 수정한다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=""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</a:p>
        </p:txBody>
      </p:sp>
    </p:spTree>
    <p:extLst>
      <p:ext uri="{BB962C8B-B14F-4D97-AF65-F5344CB8AC3E}">
        <p14:creationId xmlns="" xmlns:p14="http://schemas.microsoft.com/office/powerpoint/2010/main" val="42519064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7" y="1052736"/>
            <a:ext cx="3384376" cy="2887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모서리가 둥근 직사각형 3"/>
          <p:cNvSpPr/>
          <p:nvPr/>
        </p:nvSpPr>
        <p:spPr>
          <a:xfrm>
            <a:off x="503548" y="306896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39752" y="371703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7524" y="1196752"/>
            <a:ext cx="432048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79912" y="1016732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Hierarchy – Create – UI – Button – Rename : BackButton </a:t>
            </a:r>
            <a:endParaRPr lang="ko-KR" altLang="en-US" sz="12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684" y="4149080"/>
            <a:ext cx="18669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51920" y="4149080"/>
            <a:ext cx="464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2. CreateAccountPanel</a:t>
            </a:r>
            <a:r>
              <a:rPr lang="ko-KR" altLang="en-US" sz="1200" dirty="0" smtClean="0"/>
              <a:t>에 상속시킨다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07704" y="5121188"/>
            <a:ext cx="972108" cy="1633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580" y="1646737"/>
            <a:ext cx="3714976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88024" y="1646737"/>
            <a:ext cx="248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BackButton</a:t>
            </a:r>
            <a:r>
              <a:rPr lang="ko-KR" altLang="en-US" sz="1200" dirty="0" smtClean="0"/>
              <a:t>의 위치는</a:t>
            </a:r>
            <a:endParaRPr lang="en-US" altLang="ko-KR" sz="1200" dirty="0" smtClean="0"/>
          </a:p>
          <a:p>
            <a:pPr marL="228600" indent="-228600"/>
            <a:r>
              <a:rPr lang="en-US" altLang="ko-KR" sz="1200" dirty="0" smtClean="0"/>
              <a:t>Pos X : 187 Pos Y : 100 Pos Z : 0</a:t>
            </a:r>
          </a:p>
          <a:p>
            <a:pPr marL="228600" indent="-228600"/>
            <a:r>
              <a:rPr lang="en-US" altLang="ko-KR" sz="1200" dirty="0" smtClean="0"/>
              <a:t>Width : 60 Height : 30 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914989"/>
            <a:ext cx="3636404" cy="63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788024" y="3878985"/>
            <a:ext cx="2484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Text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Back</a:t>
            </a:r>
            <a:r>
              <a:rPr lang="ko-KR" altLang="en-US" sz="1200" dirty="0" smtClean="0"/>
              <a:t>으로 수정한다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831" y="-6392"/>
            <a:ext cx="6992989" cy="80732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r>
              <a:rPr lang="en-US" altLang="ko-KR" sz="3400" b="1" dirty="0" smtClean="0">
                <a:solidFill>
                  <a:srgbClr val="1CCAB9"/>
                </a:solidFill>
                <a:latin typeface="+mn-ea"/>
              </a:rPr>
              <a:t>BackButton</a:t>
            </a:r>
            <a:r>
              <a:rPr lang="ko-KR" altLang="en-US" sz="3400" b="1" dirty="0" smtClean="0">
                <a:solidFill>
                  <a:srgbClr val="1CCAB9"/>
                </a:solidFill>
                <a:latin typeface="+mn-ea"/>
              </a:rPr>
              <a:t> 만들기</a:t>
            </a:r>
            <a:endParaRPr lang="en-US" altLang="ko-KR" sz="3400" b="1" dirty="0">
              <a:solidFill>
                <a:srgbClr val="1CCAB9"/>
              </a:solidFill>
              <a:latin typeface="+mn-ea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052736"/>
            <a:ext cx="8382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331640" y="1052736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1. GameManager</a:t>
            </a:r>
            <a:r>
              <a:rPr lang="ko-KR" altLang="en-US" sz="1200" dirty="0" smtClean="0"/>
              <a:t>을 연다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38100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75956" y="2168860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2. </a:t>
            </a:r>
            <a:r>
              <a:rPr lang="ko-KR" altLang="en-US" sz="1200" dirty="0" smtClean="0"/>
              <a:t>다음과 같이 코드를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068960"/>
            <a:ext cx="51054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4788024" y="3789040"/>
            <a:ext cx="288032" cy="1993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52120" y="3104964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/>
              <a:t>3. +</a:t>
            </a:r>
            <a:r>
              <a:rPr lang="ko-KR" altLang="en-US" sz="1200" dirty="0" smtClean="0"/>
              <a:t>를 눌러 추가한다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401108"/>
            <a:ext cx="50958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모서리가 둥근 직사각형 10"/>
          <p:cNvSpPr/>
          <p:nvPr/>
        </p:nvSpPr>
        <p:spPr>
          <a:xfrm>
            <a:off x="1691680" y="4905164"/>
            <a:ext cx="180020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43708" y="4689140"/>
            <a:ext cx="2952328" cy="1910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99692" y="4833156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4028" y="461713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lt"/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44108" y="440110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lt"/>
              </a:rPr>
              <a:t>4. </a:t>
            </a:r>
            <a:r>
              <a:rPr lang="ko-KR" altLang="en-US" sz="1200" dirty="0" smtClean="0"/>
              <a:t>①을 클릭해서 </a:t>
            </a:r>
            <a:r>
              <a:rPr lang="en-US" altLang="ko-KR" sz="1200" dirty="0" smtClean="0"/>
              <a:t>Main Camera</a:t>
            </a:r>
            <a:r>
              <a:rPr lang="ko-KR" altLang="en-US" sz="1200" dirty="0" smtClean="0"/>
              <a:t>를 선택하고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②에서 </a:t>
            </a:r>
            <a:r>
              <a:rPr lang="en-US" altLang="ko-KR" sz="1200" dirty="0" smtClean="0"/>
              <a:t>GameManager</a:t>
            </a:r>
            <a:r>
              <a:rPr lang="ko-KR" altLang="en-US" sz="1200" dirty="0" smtClean="0"/>
              <a:t>를 선택한 뒤 </a:t>
            </a:r>
            <a:r>
              <a:rPr lang="en-US" altLang="ko-KR" sz="1200" dirty="0" smtClean="0"/>
              <a:t>BackBtn</a:t>
            </a:r>
            <a:r>
              <a:rPr lang="ko-KR" altLang="en-US" sz="1200" dirty="0" smtClean="0"/>
              <a:t>을 선택한다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8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816900" y="2299064"/>
            <a:ext cx="5797073" cy="103998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b="1" spc="-50" dirty="0" smtClean="0">
                <a:solidFill>
                  <a:schemeClr val="bg1"/>
                </a:solidFill>
                <a:latin typeface="+mn-ea"/>
              </a:rPr>
              <a:t>FINAL REPORT</a:t>
            </a:r>
          </a:p>
          <a:p>
            <a:pPr>
              <a:lnSpc>
                <a:spcPct val="90000"/>
              </a:lnSpc>
            </a:pPr>
            <a:r>
              <a:rPr lang="ko-KR" altLang="en-US" sz="3600" b="1" spc="-50" dirty="0" err="1" smtClean="0">
                <a:solidFill>
                  <a:srgbClr val="1CCAB9"/>
                </a:solidFill>
                <a:latin typeface="+mn-ea"/>
              </a:rPr>
              <a:t>종료키</a:t>
            </a:r>
            <a:r>
              <a:rPr lang="ko-KR" altLang="en-US" sz="3600" b="1" spc="-50" dirty="0" smtClean="0">
                <a:solidFill>
                  <a:srgbClr val="1CCAB9"/>
                </a:solidFill>
                <a:latin typeface="+mn-ea"/>
              </a:rPr>
              <a:t> 구현하기</a:t>
            </a:r>
            <a:endParaRPr lang="en-US" altLang="ko-KR" sz="3600" b="1" spc="-50" dirty="0">
              <a:solidFill>
                <a:srgbClr val="1CCAB9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3429" y="2417650"/>
            <a:ext cx="943206" cy="776307"/>
          </a:xfrm>
          <a:prstGeom prst="rect">
            <a:avLst/>
          </a:prstGeom>
          <a:noFill/>
        </p:spPr>
        <p:txBody>
          <a:bodyPr wrap="none" lIns="36000" tIns="36000" rIns="36000" rtlCol="0" anchor="ctr">
            <a:noAutofit/>
            <a:scene3d>
              <a:camera prst="orthographicFront"/>
              <a:lightRig rig="threePt" dir="t"/>
            </a:scene3d>
            <a:sp3d contourW="50800">
              <a:bevelT w="1270" h="50800"/>
              <a:contourClr>
                <a:schemeClr val="bg1"/>
              </a:contourClr>
            </a:sp3d>
          </a:bodyPr>
          <a:lstStyle/>
          <a:p>
            <a:pPr algn="ctr">
              <a:spcAft>
                <a:spcPts val="1000"/>
              </a:spcAft>
              <a:buClr>
                <a:srgbClr val="977399"/>
              </a:buClr>
            </a:pPr>
            <a:r>
              <a:rPr lang="en-US" altLang="ko-KR" sz="6600" spc="-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</a:t>
            </a:r>
          </a:p>
        </p:txBody>
      </p:sp>
    </p:spTree>
    <p:extLst>
      <p:ext uri="{BB962C8B-B14F-4D97-AF65-F5344CB8AC3E}">
        <p14:creationId xmlns="" xmlns:p14="http://schemas.microsoft.com/office/powerpoint/2010/main" val="42519064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2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5576</TotalTime>
  <Words>3764</Words>
  <Application>Microsoft Office PowerPoint</Application>
  <PresentationFormat>화면 슬라이드 쇼(4:3)</PresentationFormat>
  <Paragraphs>535</Paragraphs>
  <Slides>122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2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ptlineH</dc:creator>
  <cp:lastModifiedBy>User</cp:lastModifiedBy>
  <cp:revision>749</cp:revision>
  <dcterms:created xsi:type="dcterms:W3CDTF">2015-03-27T04:47:41Z</dcterms:created>
  <dcterms:modified xsi:type="dcterms:W3CDTF">2017-12-15T09:38:49Z</dcterms:modified>
</cp:coreProperties>
</file>